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7559675" cy="10691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660"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i-FI" sz="1800" b="0" strike="noStrike" spc="-1">
                <a:solidFill>
                  <a:srgbClr val="000000"/>
                </a:solidFill>
                <a:latin typeface="Arial"/>
              </a:rPr>
              <a:t>Siirrä diaa napsauttamalla</a:t>
            </a:r>
          </a:p>
        </p:txBody>
      </p:sp>
      <p:sp>
        <p:nvSpPr>
          <p:cNvPr id="117" name="PlaceHolder 2"/>
          <p:cNvSpPr>
            <a:spLocks noGrp="1"/>
          </p:cNvSpPr>
          <p:nvPr>
            <p:ph type="body"/>
          </p:nvPr>
        </p:nvSpPr>
        <p:spPr>
          <a:xfrm>
            <a:off x="756000" y="5078520"/>
            <a:ext cx="6047640" cy="4811040"/>
          </a:xfrm>
          <a:prstGeom prst="rect">
            <a:avLst/>
          </a:prstGeom>
        </p:spPr>
        <p:txBody>
          <a:bodyPr lIns="0" tIns="0" rIns="0" bIns="0">
            <a:noAutofit/>
          </a:bodyPr>
          <a:lstStyle/>
          <a:p>
            <a:r>
              <a:rPr lang="fi-FI" sz="2000" b="0" strike="noStrike" spc="-1">
                <a:latin typeface="Arial"/>
              </a:rPr>
              <a:t>Muokkaa muistiinpanojen muotoilua napsauttamalla</a:t>
            </a:r>
          </a:p>
        </p:txBody>
      </p:sp>
      <p:sp>
        <p:nvSpPr>
          <p:cNvPr id="118" name="PlaceHolder 3"/>
          <p:cNvSpPr>
            <a:spLocks noGrp="1"/>
          </p:cNvSpPr>
          <p:nvPr>
            <p:ph type="hdr"/>
          </p:nvPr>
        </p:nvSpPr>
        <p:spPr>
          <a:xfrm>
            <a:off x="0" y="0"/>
            <a:ext cx="3280680" cy="534240"/>
          </a:xfrm>
          <a:prstGeom prst="rect">
            <a:avLst/>
          </a:prstGeom>
        </p:spPr>
        <p:txBody>
          <a:bodyPr lIns="0" tIns="0" rIns="0" bIns="0">
            <a:noAutofit/>
          </a:bodyPr>
          <a:lstStyle/>
          <a:p>
            <a:r>
              <a:rPr lang="fi-FI" sz="1400" b="0" strike="noStrike" spc="-1">
                <a:latin typeface="Times New Roman"/>
              </a:rPr>
              <a:t>&lt;ylätunniste&gt;</a:t>
            </a:r>
          </a:p>
        </p:txBody>
      </p:sp>
      <p:sp>
        <p:nvSpPr>
          <p:cNvPr id="11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i-FI" sz="1400" b="0" strike="noStrike" spc="-1">
                <a:latin typeface="Times New Roman"/>
              </a:rPr>
              <a:t>&lt;päivämäärä/kellonaika&gt;</a:t>
            </a:r>
          </a:p>
        </p:txBody>
      </p:sp>
      <p:sp>
        <p:nvSpPr>
          <p:cNvPr id="12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i-FI" sz="1400" b="0" strike="noStrike" spc="-1">
                <a:latin typeface="Times New Roman"/>
              </a:rPr>
              <a:t>&lt;alatunniste&gt;</a:t>
            </a:r>
          </a:p>
        </p:txBody>
      </p:sp>
      <p:sp>
        <p:nvSpPr>
          <p:cNvPr id="12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D1C3577D-A4B6-4290-A91F-FC82267F3408}" type="slidenum">
              <a:rPr lang="fi-FI" sz="1400" b="0" strike="noStrike" spc="-1">
                <a:latin typeface="Times New Roman"/>
              </a:rPr>
              <a:pPr algn="r"/>
              <a:t>‹#›</a:t>
            </a:fld>
            <a:endParaRPr lang="fi-FI"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573088" y="1336675"/>
            <a:ext cx="6411912" cy="3606800"/>
          </a:xfrm>
          <a:prstGeom prst="rect">
            <a:avLst/>
          </a:prstGeom>
        </p:spPr>
      </p:sp>
      <p:sp>
        <p:nvSpPr>
          <p:cNvPr id="228" name="PlaceHolder 2"/>
          <p:cNvSpPr>
            <a:spLocks noGrp="1"/>
          </p:cNvSpPr>
          <p:nvPr>
            <p:ph type="body"/>
          </p:nvPr>
        </p:nvSpPr>
        <p:spPr>
          <a:xfrm>
            <a:off x="755640" y="5145120"/>
            <a:ext cx="6047280" cy="4209120"/>
          </a:xfrm>
          <a:prstGeom prst="rect">
            <a:avLst/>
          </a:prstGeom>
        </p:spPr>
        <p:txBody>
          <a:bodyPr lIns="0" tIns="0" rIns="0" bIns="0">
            <a:noAutofit/>
          </a:bodyPr>
          <a:lstStyle/>
          <a:p>
            <a:endParaRPr lang="fi-FI" sz="2000" b="0" strike="noStrike" spc="-1">
              <a:latin typeface="Arial"/>
            </a:endParaRPr>
          </a:p>
        </p:txBody>
      </p:sp>
      <p:sp>
        <p:nvSpPr>
          <p:cNvPr id="229" name="CustomShape 3"/>
          <p:cNvSpPr/>
          <p:nvPr/>
        </p:nvSpPr>
        <p:spPr>
          <a:xfrm>
            <a:off x="4281480" y="10155240"/>
            <a:ext cx="3275640" cy="53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08E57ED-C1C6-4AFB-AD5E-92C9B2252BE1}" type="slidenum">
              <a:rPr lang="fi-FI" sz="1200" b="0" strike="noStrike" spc="-1">
                <a:solidFill>
                  <a:srgbClr val="000000"/>
                </a:solidFill>
                <a:latin typeface="+mn-lt"/>
                <a:ea typeface="+mn-ea"/>
              </a:rPr>
              <a:pPr algn="r">
                <a:lnSpc>
                  <a:spcPct val="100000"/>
                </a:lnSpc>
              </a:pPr>
              <a:t>4</a:t>
            </a:fld>
            <a:endParaRPr lang="fi-FI"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24" name="PlaceHolder 2"/>
          <p:cNvSpPr>
            <a:spLocks noGrp="1"/>
          </p:cNvSpPr>
          <p:nvPr>
            <p:ph type="body"/>
          </p:nvPr>
        </p:nvSpPr>
        <p:spPr>
          <a:xfrm>
            <a:off x="838080" y="18255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25" name="PlaceHolder 3"/>
          <p:cNvSpPr>
            <a:spLocks noGrp="1"/>
          </p:cNvSpPr>
          <p:nvPr>
            <p:ph type="body"/>
          </p:nvPr>
        </p:nvSpPr>
        <p:spPr>
          <a:xfrm>
            <a:off x="838080" y="40971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27"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28"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29" name="PlaceHolder 4"/>
          <p:cNvSpPr>
            <a:spLocks noGrp="1"/>
          </p:cNvSpPr>
          <p:nvPr>
            <p:ph type="body"/>
          </p:nvPr>
        </p:nvSpPr>
        <p:spPr>
          <a:xfrm>
            <a:off x="83808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30" name="PlaceHolder 5"/>
          <p:cNvSpPr>
            <a:spLocks noGrp="1"/>
          </p:cNvSpPr>
          <p:nvPr>
            <p:ph type="body"/>
          </p:nvPr>
        </p:nvSpPr>
        <p:spPr>
          <a:xfrm>
            <a:off x="91116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32" name="PlaceHolder 2"/>
          <p:cNvSpPr>
            <a:spLocks noGrp="1"/>
          </p:cNvSpPr>
          <p:nvPr>
            <p:ph type="body"/>
          </p:nvPr>
        </p:nvSpPr>
        <p:spPr>
          <a:xfrm>
            <a:off x="83808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33" name="PlaceHolder 3"/>
          <p:cNvSpPr>
            <a:spLocks noGrp="1"/>
          </p:cNvSpPr>
          <p:nvPr>
            <p:ph type="body"/>
          </p:nvPr>
        </p:nvSpPr>
        <p:spPr>
          <a:xfrm>
            <a:off x="88632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34" name="PlaceHolder 4"/>
          <p:cNvSpPr>
            <a:spLocks noGrp="1"/>
          </p:cNvSpPr>
          <p:nvPr>
            <p:ph type="body"/>
          </p:nvPr>
        </p:nvSpPr>
        <p:spPr>
          <a:xfrm>
            <a:off x="93492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35" name="PlaceHolder 5"/>
          <p:cNvSpPr>
            <a:spLocks noGrp="1"/>
          </p:cNvSpPr>
          <p:nvPr>
            <p:ph type="body"/>
          </p:nvPr>
        </p:nvSpPr>
        <p:spPr>
          <a:xfrm>
            <a:off x="83808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36" name="PlaceHolder 6"/>
          <p:cNvSpPr>
            <a:spLocks noGrp="1"/>
          </p:cNvSpPr>
          <p:nvPr>
            <p:ph type="body"/>
          </p:nvPr>
        </p:nvSpPr>
        <p:spPr>
          <a:xfrm>
            <a:off x="88632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37" name="PlaceHolder 7"/>
          <p:cNvSpPr>
            <a:spLocks noGrp="1"/>
          </p:cNvSpPr>
          <p:nvPr>
            <p:ph type="body"/>
          </p:nvPr>
        </p:nvSpPr>
        <p:spPr>
          <a:xfrm>
            <a:off x="93492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42" name="PlaceHolder 2"/>
          <p:cNvSpPr>
            <a:spLocks noGrp="1"/>
          </p:cNvSpPr>
          <p:nvPr>
            <p:ph type="subTitle"/>
          </p:nvPr>
        </p:nvSpPr>
        <p:spPr>
          <a:xfrm>
            <a:off x="838080" y="-1924920"/>
            <a:ext cx="142200" cy="11850120"/>
          </a:xfrm>
          <a:prstGeom prst="rect">
            <a:avLst/>
          </a:prstGeom>
        </p:spPr>
        <p:txBody>
          <a:bodyPr lIns="0" tIns="0" rIns="0" bIns="0" anchor="ctr">
            <a:noAutofit/>
          </a:bodyPr>
          <a:lstStyle/>
          <a:p>
            <a:pPr algn="ctr"/>
            <a:endParaRPr lang="fi-FI"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44" name="PlaceHolder 2"/>
          <p:cNvSpPr>
            <a:spLocks noGrp="1"/>
          </p:cNvSpPr>
          <p:nvPr>
            <p:ph type="body"/>
          </p:nvPr>
        </p:nvSpPr>
        <p:spPr>
          <a:xfrm>
            <a:off x="838080" y="1825560"/>
            <a:ext cx="14220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46" name="PlaceHolder 2"/>
          <p:cNvSpPr>
            <a:spLocks noGrp="1"/>
          </p:cNvSpPr>
          <p:nvPr>
            <p:ph type="body"/>
          </p:nvPr>
        </p:nvSpPr>
        <p:spPr>
          <a:xfrm>
            <a:off x="83808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47" name="PlaceHolder 3"/>
          <p:cNvSpPr>
            <a:spLocks noGrp="1"/>
          </p:cNvSpPr>
          <p:nvPr>
            <p:ph type="body"/>
          </p:nvPr>
        </p:nvSpPr>
        <p:spPr>
          <a:xfrm>
            <a:off x="91116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838080" y="365040"/>
            <a:ext cx="10513440" cy="6135480"/>
          </a:xfrm>
          <a:prstGeom prst="rect">
            <a:avLst/>
          </a:prstGeom>
        </p:spPr>
        <p:txBody>
          <a:bodyPr lIns="0" tIns="0" rIns="0" bIns="0" anchor="ctr">
            <a:noAutofit/>
          </a:bodyPr>
          <a:lstStyle/>
          <a:p>
            <a:pPr algn="ctr"/>
            <a:endParaRPr lang="fi-FI"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51"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52" name="PlaceHolder 3"/>
          <p:cNvSpPr>
            <a:spLocks noGrp="1"/>
          </p:cNvSpPr>
          <p:nvPr>
            <p:ph type="body"/>
          </p:nvPr>
        </p:nvSpPr>
        <p:spPr>
          <a:xfrm>
            <a:off x="91116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53" name="PlaceHolder 4"/>
          <p:cNvSpPr>
            <a:spLocks noGrp="1"/>
          </p:cNvSpPr>
          <p:nvPr>
            <p:ph type="body"/>
          </p:nvPr>
        </p:nvSpPr>
        <p:spPr>
          <a:xfrm>
            <a:off x="83808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3" name="PlaceHolder 2"/>
          <p:cNvSpPr>
            <a:spLocks noGrp="1"/>
          </p:cNvSpPr>
          <p:nvPr>
            <p:ph type="subTitle"/>
          </p:nvPr>
        </p:nvSpPr>
        <p:spPr>
          <a:xfrm>
            <a:off x="838080" y="-1924920"/>
            <a:ext cx="142200" cy="11850120"/>
          </a:xfrm>
          <a:prstGeom prst="rect">
            <a:avLst/>
          </a:prstGeom>
        </p:spPr>
        <p:txBody>
          <a:bodyPr lIns="0" tIns="0" rIns="0" bIns="0" anchor="ctr">
            <a:noAutofit/>
          </a:bodyPr>
          <a:lstStyle/>
          <a:p>
            <a:pPr algn="ctr"/>
            <a:endParaRPr lang="fi-FI"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55" name="PlaceHolder 2"/>
          <p:cNvSpPr>
            <a:spLocks noGrp="1"/>
          </p:cNvSpPr>
          <p:nvPr>
            <p:ph type="body"/>
          </p:nvPr>
        </p:nvSpPr>
        <p:spPr>
          <a:xfrm>
            <a:off x="83808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56"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57" name="PlaceHolder 4"/>
          <p:cNvSpPr>
            <a:spLocks noGrp="1"/>
          </p:cNvSpPr>
          <p:nvPr>
            <p:ph type="body"/>
          </p:nvPr>
        </p:nvSpPr>
        <p:spPr>
          <a:xfrm>
            <a:off x="91116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59"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60"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61" name="PlaceHolder 4"/>
          <p:cNvSpPr>
            <a:spLocks noGrp="1"/>
          </p:cNvSpPr>
          <p:nvPr>
            <p:ph type="body"/>
          </p:nvPr>
        </p:nvSpPr>
        <p:spPr>
          <a:xfrm>
            <a:off x="838080" y="40971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63" name="PlaceHolder 2"/>
          <p:cNvSpPr>
            <a:spLocks noGrp="1"/>
          </p:cNvSpPr>
          <p:nvPr>
            <p:ph type="body"/>
          </p:nvPr>
        </p:nvSpPr>
        <p:spPr>
          <a:xfrm>
            <a:off x="838080" y="18255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64" name="PlaceHolder 3"/>
          <p:cNvSpPr>
            <a:spLocks noGrp="1"/>
          </p:cNvSpPr>
          <p:nvPr>
            <p:ph type="body"/>
          </p:nvPr>
        </p:nvSpPr>
        <p:spPr>
          <a:xfrm>
            <a:off x="838080" y="40971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66"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67"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68" name="PlaceHolder 4"/>
          <p:cNvSpPr>
            <a:spLocks noGrp="1"/>
          </p:cNvSpPr>
          <p:nvPr>
            <p:ph type="body"/>
          </p:nvPr>
        </p:nvSpPr>
        <p:spPr>
          <a:xfrm>
            <a:off x="83808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69" name="PlaceHolder 5"/>
          <p:cNvSpPr>
            <a:spLocks noGrp="1"/>
          </p:cNvSpPr>
          <p:nvPr>
            <p:ph type="body"/>
          </p:nvPr>
        </p:nvSpPr>
        <p:spPr>
          <a:xfrm>
            <a:off x="91116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71" name="PlaceHolder 2"/>
          <p:cNvSpPr>
            <a:spLocks noGrp="1"/>
          </p:cNvSpPr>
          <p:nvPr>
            <p:ph type="body"/>
          </p:nvPr>
        </p:nvSpPr>
        <p:spPr>
          <a:xfrm>
            <a:off x="83808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72" name="PlaceHolder 3"/>
          <p:cNvSpPr>
            <a:spLocks noGrp="1"/>
          </p:cNvSpPr>
          <p:nvPr>
            <p:ph type="body"/>
          </p:nvPr>
        </p:nvSpPr>
        <p:spPr>
          <a:xfrm>
            <a:off x="88632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73" name="PlaceHolder 4"/>
          <p:cNvSpPr>
            <a:spLocks noGrp="1"/>
          </p:cNvSpPr>
          <p:nvPr>
            <p:ph type="body"/>
          </p:nvPr>
        </p:nvSpPr>
        <p:spPr>
          <a:xfrm>
            <a:off x="93492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74" name="PlaceHolder 5"/>
          <p:cNvSpPr>
            <a:spLocks noGrp="1"/>
          </p:cNvSpPr>
          <p:nvPr>
            <p:ph type="body"/>
          </p:nvPr>
        </p:nvSpPr>
        <p:spPr>
          <a:xfrm>
            <a:off x="83808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75" name="PlaceHolder 6"/>
          <p:cNvSpPr>
            <a:spLocks noGrp="1"/>
          </p:cNvSpPr>
          <p:nvPr>
            <p:ph type="body"/>
          </p:nvPr>
        </p:nvSpPr>
        <p:spPr>
          <a:xfrm>
            <a:off x="88632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76" name="PlaceHolder 7"/>
          <p:cNvSpPr>
            <a:spLocks noGrp="1"/>
          </p:cNvSpPr>
          <p:nvPr>
            <p:ph type="body"/>
          </p:nvPr>
        </p:nvSpPr>
        <p:spPr>
          <a:xfrm>
            <a:off x="93492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81" name="PlaceHolder 2"/>
          <p:cNvSpPr>
            <a:spLocks noGrp="1"/>
          </p:cNvSpPr>
          <p:nvPr>
            <p:ph type="subTitle"/>
          </p:nvPr>
        </p:nvSpPr>
        <p:spPr>
          <a:xfrm>
            <a:off x="838080" y="-1924920"/>
            <a:ext cx="142200" cy="11850120"/>
          </a:xfrm>
          <a:prstGeom prst="rect">
            <a:avLst/>
          </a:prstGeom>
        </p:spPr>
        <p:txBody>
          <a:bodyPr lIns="0" tIns="0" rIns="0" bIns="0" anchor="ctr">
            <a:noAutofit/>
          </a:bodyPr>
          <a:lstStyle/>
          <a:p>
            <a:pPr algn="ctr"/>
            <a:endParaRPr lang="fi-FI"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83" name="PlaceHolder 2"/>
          <p:cNvSpPr>
            <a:spLocks noGrp="1"/>
          </p:cNvSpPr>
          <p:nvPr>
            <p:ph type="body"/>
          </p:nvPr>
        </p:nvSpPr>
        <p:spPr>
          <a:xfrm>
            <a:off x="838080" y="1825560"/>
            <a:ext cx="14220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85" name="PlaceHolder 2"/>
          <p:cNvSpPr>
            <a:spLocks noGrp="1"/>
          </p:cNvSpPr>
          <p:nvPr>
            <p:ph type="body"/>
          </p:nvPr>
        </p:nvSpPr>
        <p:spPr>
          <a:xfrm>
            <a:off x="83808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86" name="PlaceHolder 3"/>
          <p:cNvSpPr>
            <a:spLocks noGrp="1"/>
          </p:cNvSpPr>
          <p:nvPr>
            <p:ph type="body"/>
          </p:nvPr>
        </p:nvSpPr>
        <p:spPr>
          <a:xfrm>
            <a:off x="91116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5" name="PlaceHolder 2"/>
          <p:cNvSpPr>
            <a:spLocks noGrp="1"/>
          </p:cNvSpPr>
          <p:nvPr>
            <p:ph type="body"/>
          </p:nvPr>
        </p:nvSpPr>
        <p:spPr>
          <a:xfrm>
            <a:off x="838080" y="1825560"/>
            <a:ext cx="14220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838080" y="365040"/>
            <a:ext cx="10513440" cy="6135480"/>
          </a:xfrm>
          <a:prstGeom prst="rect">
            <a:avLst/>
          </a:prstGeom>
        </p:spPr>
        <p:txBody>
          <a:bodyPr lIns="0" tIns="0" rIns="0" bIns="0" anchor="ctr">
            <a:noAutofit/>
          </a:bodyPr>
          <a:lstStyle/>
          <a:p>
            <a:pPr algn="ctr"/>
            <a:endParaRPr lang="fi-FI"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90"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91" name="PlaceHolder 3"/>
          <p:cNvSpPr>
            <a:spLocks noGrp="1"/>
          </p:cNvSpPr>
          <p:nvPr>
            <p:ph type="body"/>
          </p:nvPr>
        </p:nvSpPr>
        <p:spPr>
          <a:xfrm>
            <a:off x="91116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92" name="PlaceHolder 4"/>
          <p:cNvSpPr>
            <a:spLocks noGrp="1"/>
          </p:cNvSpPr>
          <p:nvPr>
            <p:ph type="body"/>
          </p:nvPr>
        </p:nvSpPr>
        <p:spPr>
          <a:xfrm>
            <a:off x="83808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94" name="PlaceHolder 2"/>
          <p:cNvSpPr>
            <a:spLocks noGrp="1"/>
          </p:cNvSpPr>
          <p:nvPr>
            <p:ph type="body"/>
          </p:nvPr>
        </p:nvSpPr>
        <p:spPr>
          <a:xfrm>
            <a:off x="83808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95"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96" name="PlaceHolder 4"/>
          <p:cNvSpPr>
            <a:spLocks noGrp="1"/>
          </p:cNvSpPr>
          <p:nvPr>
            <p:ph type="body"/>
          </p:nvPr>
        </p:nvSpPr>
        <p:spPr>
          <a:xfrm>
            <a:off x="91116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98"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99"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00" name="PlaceHolder 4"/>
          <p:cNvSpPr>
            <a:spLocks noGrp="1"/>
          </p:cNvSpPr>
          <p:nvPr>
            <p:ph type="body"/>
          </p:nvPr>
        </p:nvSpPr>
        <p:spPr>
          <a:xfrm>
            <a:off x="838080" y="40971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102" name="PlaceHolder 2"/>
          <p:cNvSpPr>
            <a:spLocks noGrp="1"/>
          </p:cNvSpPr>
          <p:nvPr>
            <p:ph type="body"/>
          </p:nvPr>
        </p:nvSpPr>
        <p:spPr>
          <a:xfrm>
            <a:off x="838080" y="18255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03" name="PlaceHolder 3"/>
          <p:cNvSpPr>
            <a:spLocks noGrp="1"/>
          </p:cNvSpPr>
          <p:nvPr>
            <p:ph type="body"/>
          </p:nvPr>
        </p:nvSpPr>
        <p:spPr>
          <a:xfrm>
            <a:off x="838080" y="40971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105"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06"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07" name="PlaceHolder 4"/>
          <p:cNvSpPr>
            <a:spLocks noGrp="1"/>
          </p:cNvSpPr>
          <p:nvPr>
            <p:ph type="body"/>
          </p:nvPr>
        </p:nvSpPr>
        <p:spPr>
          <a:xfrm>
            <a:off x="83808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08" name="PlaceHolder 5"/>
          <p:cNvSpPr>
            <a:spLocks noGrp="1"/>
          </p:cNvSpPr>
          <p:nvPr>
            <p:ph type="body"/>
          </p:nvPr>
        </p:nvSpPr>
        <p:spPr>
          <a:xfrm>
            <a:off x="91116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110" name="PlaceHolder 2"/>
          <p:cNvSpPr>
            <a:spLocks noGrp="1"/>
          </p:cNvSpPr>
          <p:nvPr>
            <p:ph type="body"/>
          </p:nvPr>
        </p:nvSpPr>
        <p:spPr>
          <a:xfrm>
            <a:off x="83808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11" name="PlaceHolder 3"/>
          <p:cNvSpPr>
            <a:spLocks noGrp="1"/>
          </p:cNvSpPr>
          <p:nvPr>
            <p:ph type="body"/>
          </p:nvPr>
        </p:nvSpPr>
        <p:spPr>
          <a:xfrm>
            <a:off x="88632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12" name="PlaceHolder 4"/>
          <p:cNvSpPr>
            <a:spLocks noGrp="1"/>
          </p:cNvSpPr>
          <p:nvPr>
            <p:ph type="body"/>
          </p:nvPr>
        </p:nvSpPr>
        <p:spPr>
          <a:xfrm>
            <a:off x="934920" y="18255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13" name="PlaceHolder 5"/>
          <p:cNvSpPr>
            <a:spLocks noGrp="1"/>
          </p:cNvSpPr>
          <p:nvPr>
            <p:ph type="body"/>
          </p:nvPr>
        </p:nvSpPr>
        <p:spPr>
          <a:xfrm>
            <a:off x="83808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14" name="PlaceHolder 6"/>
          <p:cNvSpPr>
            <a:spLocks noGrp="1"/>
          </p:cNvSpPr>
          <p:nvPr>
            <p:ph type="body"/>
          </p:nvPr>
        </p:nvSpPr>
        <p:spPr>
          <a:xfrm>
            <a:off x="88632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15" name="PlaceHolder 7"/>
          <p:cNvSpPr>
            <a:spLocks noGrp="1"/>
          </p:cNvSpPr>
          <p:nvPr>
            <p:ph type="body"/>
          </p:nvPr>
        </p:nvSpPr>
        <p:spPr>
          <a:xfrm>
            <a:off x="934920" y="4097160"/>
            <a:ext cx="457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7" name="PlaceHolder 2"/>
          <p:cNvSpPr>
            <a:spLocks noGrp="1"/>
          </p:cNvSpPr>
          <p:nvPr>
            <p:ph type="body"/>
          </p:nvPr>
        </p:nvSpPr>
        <p:spPr>
          <a:xfrm>
            <a:off x="83808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8" name="PlaceHolder 3"/>
          <p:cNvSpPr>
            <a:spLocks noGrp="1"/>
          </p:cNvSpPr>
          <p:nvPr>
            <p:ph type="body"/>
          </p:nvPr>
        </p:nvSpPr>
        <p:spPr>
          <a:xfrm>
            <a:off x="91116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838080" y="365040"/>
            <a:ext cx="10513440" cy="6135480"/>
          </a:xfrm>
          <a:prstGeom prst="rect">
            <a:avLst/>
          </a:prstGeom>
        </p:spPr>
        <p:txBody>
          <a:bodyPr lIns="0" tIns="0" rIns="0" bIns="0" anchor="ctr">
            <a:noAutofit/>
          </a:bodyPr>
          <a:lstStyle/>
          <a:p>
            <a:pPr algn="ctr"/>
            <a:endParaRPr lang="fi-FI"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12"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3" name="PlaceHolder 3"/>
          <p:cNvSpPr>
            <a:spLocks noGrp="1"/>
          </p:cNvSpPr>
          <p:nvPr>
            <p:ph type="body"/>
          </p:nvPr>
        </p:nvSpPr>
        <p:spPr>
          <a:xfrm>
            <a:off x="91116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14" name="PlaceHolder 4"/>
          <p:cNvSpPr>
            <a:spLocks noGrp="1"/>
          </p:cNvSpPr>
          <p:nvPr>
            <p:ph type="body"/>
          </p:nvPr>
        </p:nvSpPr>
        <p:spPr>
          <a:xfrm>
            <a:off x="83808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16" name="PlaceHolder 2"/>
          <p:cNvSpPr>
            <a:spLocks noGrp="1"/>
          </p:cNvSpPr>
          <p:nvPr>
            <p:ph type="body"/>
          </p:nvPr>
        </p:nvSpPr>
        <p:spPr>
          <a:xfrm>
            <a:off x="838080" y="1825560"/>
            <a:ext cx="69120" cy="4349160"/>
          </a:xfrm>
          <a:prstGeom prst="rect">
            <a:avLst/>
          </a:prstGeom>
        </p:spPr>
        <p:txBody>
          <a:bodyPr lIns="0" tIns="0" rIns="0" bIns="0">
            <a:normAutofit fontScale="49000"/>
          </a:bodyPr>
          <a:lstStyle/>
          <a:p>
            <a:endParaRPr lang="fi-FI" sz="1800" b="0" strike="noStrike" spc="-1">
              <a:solidFill>
                <a:srgbClr val="000000"/>
              </a:solidFill>
              <a:latin typeface="Arial"/>
            </a:endParaRPr>
          </a:p>
        </p:txBody>
      </p:sp>
      <p:sp>
        <p:nvSpPr>
          <p:cNvPr id="17"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18" name="PlaceHolder 4"/>
          <p:cNvSpPr>
            <a:spLocks noGrp="1"/>
          </p:cNvSpPr>
          <p:nvPr>
            <p:ph type="body"/>
          </p:nvPr>
        </p:nvSpPr>
        <p:spPr>
          <a:xfrm>
            <a:off x="911160" y="40971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3440" cy="1323360"/>
          </a:xfrm>
          <a:prstGeom prst="rect">
            <a:avLst/>
          </a:prstGeom>
        </p:spPr>
        <p:txBody>
          <a:bodyPr lIns="0" tIns="0" rIns="0" bIns="0" anchor="ctr">
            <a:noAutofit/>
          </a:bodyPr>
          <a:lstStyle/>
          <a:p>
            <a:endParaRPr lang="fi-FI" sz="1800" b="0" strike="noStrike" spc="-1">
              <a:solidFill>
                <a:srgbClr val="000000"/>
              </a:solidFill>
              <a:latin typeface="Arial"/>
            </a:endParaRPr>
          </a:p>
        </p:txBody>
      </p:sp>
      <p:sp>
        <p:nvSpPr>
          <p:cNvPr id="20" name="PlaceHolder 2"/>
          <p:cNvSpPr>
            <a:spLocks noGrp="1"/>
          </p:cNvSpPr>
          <p:nvPr>
            <p:ph type="body"/>
          </p:nvPr>
        </p:nvSpPr>
        <p:spPr>
          <a:xfrm>
            <a:off x="83808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21" name="PlaceHolder 3"/>
          <p:cNvSpPr>
            <a:spLocks noGrp="1"/>
          </p:cNvSpPr>
          <p:nvPr>
            <p:ph type="body"/>
          </p:nvPr>
        </p:nvSpPr>
        <p:spPr>
          <a:xfrm>
            <a:off x="911160" y="1825560"/>
            <a:ext cx="6912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
        <p:nvSpPr>
          <p:cNvPr id="22" name="PlaceHolder 4"/>
          <p:cNvSpPr>
            <a:spLocks noGrp="1"/>
          </p:cNvSpPr>
          <p:nvPr>
            <p:ph type="body"/>
          </p:nvPr>
        </p:nvSpPr>
        <p:spPr>
          <a:xfrm>
            <a:off x="838080" y="4097160"/>
            <a:ext cx="142200" cy="2074320"/>
          </a:xfrm>
          <a:prstGeom prst="rect">
            <a:avLst/>
          </a:prstGeom>
        </p:spPr>
        <p:txBody>
          <a:bodyPr lIns="0" tIns="0" rIns="0" bIns="0">
            <a:normAutofit fontScale="15000"/>
          </a:bodyPr>
          <a:lstStyle/>
          <a:p>
            <a:endParaRPr lang="fi-FI"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fi-FI"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i-FI"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i-FI" sz="1800" b="0" strike="noStrike" spc="-1">
                <a:solidFill>
                  <a:srgbClr val="000000"/>
                </a:solidFill>
                <a:latin typeface="Arial"/>
              </a:rPr>
              <a:t>Toinen jäsennystaso</a:t>
            </a:r>
          </a:p>
          <a:p>
            <a:pPr marL="1296000" lvl="2" indent="-288000">
              <a:spcBef>
                <a:spcPts val="850"/>
              </a:spcBef>
              <a:buClr>
                <a:srgbClr val="000000"/>
              </a:buClr>
              <a:buSzPct val="45000"/>
              <a:buFont typeface="Wingdings" charset="2"/>
              <a:buChar char=""/>
            </a:pPr>
            <a:r>
              <a:rPr lang="fi-FI" sz="1800" b="0" strike="noStrike" spc="-1">
                <a:solidFill>
                  <a:srgbClr val="000000"/>
                </a:solidFill>
                <a:latin typeface="Arial"/>
              </a:rPr>
              <a:t>Kolmas jäsennystaso</a:t>
            </a:r>
          </a:p>
          <a:p>
            <a:pPr marL="1728000" lvl="3" indent="-216000">
              <a:spcBef>
                <a:spcPts val="567"/>
              </a:spcBef>
              <a:buClr>
                <a:srgbClr val="000000"/>
              </a:buClr>
              <a:buSzPct val="75000"/>
              <a:buFont typeface="Symbol" charset="2"/>
              <a:buChar char=""/>
            </a:pPr>
            <a:r>
              <a:rPr lang="fi-FI" sz="1800" b="0" strike="noStrike" spc="-1">
                <a:solidFill>
                  <a:srgbClr val="000000"/>
                </a:solidFill>
                <a:latin typeface="Arial"/>
              </a:rPr>
              <a:t>Neljäs jäsennystaso</a:t>
            </a:r>
          </a:p>
          <a:p>
            <a:pPr marL="2160000" lvl="4" indent="-216000">
              <a:spcBef>
                <a:spcPts val="283"/>
              </a:spcBef>
              <a:buClr>
                <a:srgbClr val="000000"/>
              </a:buClr>
              <a:buSzPct val="45000"/>
              <a:buFont typeface="Wingdings" charset="2"/>
              <a:buChar char=""/>
            </a:pPr>
            <a:r>
              <a:rPr lang="fi-FI" sz="2000" b="0" strike="noStrike" spc="-1">
                <a:solidFill>
                  <a:srgbClr val="000000"/>
                </a:solidFill>
                <a:latin typeface="Arial"/>
              </a:rPr>
              <a:t>Viides jäsennystaso</a:t>
            </a:r>
          </a:p>
          <a:p>
            <a:pPr marL="2592000" lvl="5" indent="-216000">
              <a:spcBef>
                <a:spcPts val="283"/>
              </a:spcBef>
              <a:buClr>
                <a:srgbClr val="000000"/>
              </a:buClr>
              <a:buSzPct val="45000"/>
              <a:buFont typeface="Wingdings" charset="2"/>
              <a:buChar char=""/>
            </a:pPr>
            <a:r>
              <a:rPr lang="fi-FI" sz="2000" b="0" strike="noStrike" spc="-1">
                <a:solidFill>
                  <a:srgbClr val="000000"/>
                </a:solidFill>
                <a:latin typeface="Arial"/>
              </a:rPr>
              <a:t>Kuudes jäsennystaso</a:t>
            </a:r>
          </a:p>
          <a:p>
            <a:pPr marL="3024000" lvl="6" indent="-216000">
              <a:spcBef>
                <a:spcPts val="283"/>
              </a:spcBef>
              <a:buClr>
                <a:srgbClr val="000000"/>
              </a:buClr>
              <a:buSzPct val="45000"/>
              <a:buFont typeface="Wingdings" charset="2"/>
              <a:buChar char=""/>
            </a:pPr>
            <a:r>
              <a:rPr lang="fi-FI" sz="2000" b="0" strike="noStrike" spc="-1">
                <a:solidFill>
                  <a:srgbClr val="000000"/>
                </a:solidFill>
                <a:latin typeface="Arial"/>
              </a:rPr>
              <a:t>Seitsemäs jäsennystaso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365040"/>
            <a:ext cx="10513440" cy="1323360"/>
          </a:xfrm>
          <a:prstGeom prst="rect">
            <a:avLst/>
          </a:prstGeom>
        </p:spPr>
        <p:txBody>
          <a:bodyPr lIns="0" tIns="0" rIns="0" bIns="0" anchor="ctr">
            <a:noAutofit/>
          </a:bodyPr>
          <a:lstStyle/>
          <a:p>
            <a:r>
              <a:rPr lang="fi-FI" sz="1800" b="0" strike="noStrike" spc="-1">
                <a:solidFill>
                  <a:srgbClr val="000000"/>
                </a:solidFill>
                <a:latin typeface="Arial"/>
              </a:rPr>
              <a:t>Click to edit the title text format</a:t>
            </a:r>
          </a:p>
        </p:txBody>
      </p:sp>
      <p:sp>
        <p:nvSpPr>
          <p:cNvPr id="39" name="PlaceHolder 2"/>
          <p:cNvSpPr>
            <a:spLocks noGrp="1"/>
          </p:cNvSpPr>
          <p:nvPr>
            <p:ph type="body"/>
          </p:nvPr>
        </p:nvSpPr>
        <p:spPr>
          <a:xfrm>
            <a:off x="838080" y="1825560"/>
            <a:ext cx="142200" cy="4349160"/>
          </a:xfrm>
          <a:prstGeom prst="rect">
            <a:avLst/>
          </a:prstGeom>
        </p:spPr>
        <p:txBody>
          <a:bodyPr lIns="0" tIns="0" rIns="0" bIns="0">
            <a:normAutofit fontScale="3000"/>
          </a:bodyPr>
          <a:lstStyle/>
          <a:p>
            <a:pPr marL="432000" indent="-324000">
              <a:spcBef>
                <a:spcPts val="1417"/>
              </a:spcBef>
              <a:buClr>
                <a:srgbClr val="000000"/>
              </a:buClr>
              <a:buSzPct val="45000"/>
              <a:buFont typeface="Wingdings" charset="2"/>
              <a:buChar char=""/>
            </a:pPr>
            <a:r>
              <a:rPr lang="fi-FI"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i-FI" sz="1800" b="0" strike="noStrike" spc="-1">
                <a:solidFill>
                  <a:srgbClr val="000000"/>
                </a:solidFill>
                <a:latin typeface="Arial"/>
              </a:rPr>
              <a:t>Toinen jäsennystaso</a:t>
            </a:r>
          </a:p>
          <a:p>
            <a:pPr marL="1296000" lvl="2" indent="-288000">
              <a:spcBef>
                <a:spcPts val="850"/>
              </a:spcBef>
              <a:buClr>
                <a:srgbClr val="000000"/>
              </a:buClr>
              <a:buSzPct val="45000"/>
              <a:buFont typeface="Wingdings" charset="2"/>
              <a:buChar char=""/>
            </a:pPr>
            <a:r>
              <a:rPr lang="fi-FI" sz="1800" b="0" strike="noStrike" spc="-1">
                <a:solidFill>
                  <a:srgbClr val="000000"/>
                </a:solidFill>
                <a:latin typeface="Arial"/>
              </a:rPr>
              <a:t>Kolmas jäsennystaso</a:t>
            </a:r>
          </a:p>
          <a:p>
            <a:pPr marL="1728000" lvl="3" indent="-216000">
              <a:spcBef>
                <a:spcPts val="567"/>
              </a:spcBef>
              <a:buClr>
                <a:srgbClr val="000000"/>
              </a:buClr>
              <a:buSzPct val="75000"/>
              <a:buFont typeface="Symbol" charset="2"/>
              <a:buChar char=""/>
            </a:pPr>
            <a:r>
              <a:rPr lang="fi-FI" sz="1800" b="0" strike="noStrike" spc="-1">
                <a:solidFill>
                  <a:srgbClr val="000000"/>
                </a:solidFill>
                <a:latin typeface="Arial"/>
              </a:rPr>
              <a:t>Neljäs jäsennystaso</a:t>
            </a:r>
          </a:p>
          <a:p>
            <a:pPr marL="2160000" lvl="4" indent="-216000">
              <a:spcBef>
                <a:spcPts val="283"/>
              </a:spcBef>
              <a:buClr>
                <a:srgbClr val="000000"/>
              </a:buClr>
              <a:buSzPct val="45000"/>
              <a:buFont typeface="Wingdings" charset="2"/>
              <a:buChar char=""/>
            </a:pPr>
            <a:r>
              <a:rPr lang="fi-FI" sz="1800" b="0" strike="noStrike" spc="-1">
                <a:solidFill>
                  <a:srgbClr val="000000"/>
                </a:solidFill>
                <a:latin typeface="Arial"/>
              </a:rPr>
              <a:t>Viides jäsennystaso</a:t>
            </a:r>
          </a:p>
          <a:p>
            <a:pPr marL="2592000" lvl="5" indent="-216000">
              <a:spcBef>
                <a:spcPts val="283"/>
              </a:spcBef>
              <a:buClr>
                <a:srgbClr val="000000"/>
              </a:buClr>
              <a:buSzPct val="45000"/>
              <a:buFont typeface="Wingdings" charset="2"/>
              <a:buChar char=""/>
            </a:pPr>
            <a:r>
              <a:rPr lang="fi-FI" sz="1800" b="0" strike="noStrike" spc="-1">
                <a:solidFill>
                  <a:srgbClr val="000000"/>
                </a:solidFill>
                <a:latin typeface="Arial"/>
              </a:rPr>
              <a:t>Kuudes jäsennystaso</a:t>
            </a:r>
          </a:p>
          <a:p>
            <a:pPr marL="3024000" lvl="6" indent="-216000">
              <a:spcBef>
                <a:spcPts val="283"/>
              </a:spcBef>
              <a:buClr>
                <a:srgbClr val="000000"/>
              </a:buClr>
              <a:buSzPct val="45000"/>
              <a:buFont typeface="Wingdings" charset="2"/>
              <a:buChar char=""/>
            </a:pPr>
            <a:r>
              <a:rPr lang="fi-FI" sz="1800" b="0" strike="noStrike" spc="-1">
                <a:solidFill>
                  <a:srgbClr val="000000"/>
                </a:solidFill>
                <a:latin typeface="Arial"/>
              </a:rPr>
              <a:t>Seitsemäs jäsennystaso</a:t>
            </a:r>
          </a:p>
        </p:txBody>
      </p:sp>
      <p:sp>
        <p:nvSpPr>
          <p:cNvPr id="40" name="PlaceHolder 3"/>
          <p:cNvSpPr>
            <a:spLocks noGrp="1"/>
          </p:cNvSpPr>
          <p:nvPr>
            <p:ph type="body"/>
          </p:nvPr>
        </p:nvSpPr>
        <p:spPr>
          <a:xfrm>
            <a:off x="988200" y="1825560"/>
            <a:ext cx="142200" cy="4349160"/>
          </a:xfrm>
          <a:prstGeom prst="rect">
            <a:avLst/>
          </a:prstGeom>
        </p:spPr>
        <p:txBody>
          <a:bodyPr lIns="0" tIns="0" rIns="0" bIns="0">
            <a:normAutofit fontScale="3000"/>
          </a:bodyPr>
          <a:lstStyle/>
          <a:p>
            <a:pPr marL="432000" indent="-324000">
              <a:spcBef>
                <a:spcPts val="1417"/>
              </a:spcBef>
              <a:buClr>
                <a:srgbClr val="000000"/>
              </a:buClr>
              <a:buSzPct val="45000"/>
              <a:buFont typeface="Wingdings" charset="2"/>
              <a:buChar char=""/>
            </a:pPr>
            <a:r>
              <a:rPr lang="fi-FI"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i-FI" sz="1800" b="0" strike="noStrike" spc="-1">
                <a:solidFill>
                  <a:srgbClr val="000000"/>
                </a:solidFill>
                <a:latin typeface="Arial"/>
              </a:rPr>
              <a:t>Toinen jäsennystaso</a:t>
            </a:r>
          </a:p>
          <a:p>
            <a:pPr marL="1296000" lvl="2" indent="-288000">
              <a:spcBef>
                <a:spcPts val="850"/>
              </a:spcBef>
              <a:buClr>
                <a:srgbClr val="000000"/>
              </a:buClr>
              <a:buSzPct val="45000"/>
              <a:buFont typeface="Wingdings" charset="2"/>
              <a:buChar char=""/>
            </a:pPr>
            <a:r>
              <a:rPr lang="fi-FI" sz="1800" b="0" strike="noStrike" spc="-1">
                <a:solidFill>
                  <a:srgbClr val="000000"/>
                </a:solidFill>
                <a:latin typeface="Arial"/>
              </a:rPr>
              <a:t>Kolmas jäsennystaso</a:t>
            </a:r>
          </a:p>
          <a:p>
            <a:pPr marL="1728000" lvl="3" indent="-216000">
              <a:spcBef>
                <a:spcPts val="567"/>
              </a:spcBef>
              <a:buClr>
                <a:srgbClr val="000000"/>
              </a:buClr>
              <a:buSzPct val="75000"/>
              <a:buFont typeface="Symbol" charset="2"/>
              <a:buChar char=""/>
            </a:pPr>
            <a:r>
              <a:rPr lang="fi-FI" sz="1800" b="0" strike="noStrike" spc="-1">
                <a:solidFill>
                  <a:srgbClr val="000000"/>
                </a:solidFill>
                <a:latin typeface="Arial"/>
              </a:rPr>
              <a:t>Neljäs jäsennystaso</a:t>
            </a:r>
          </a:p>
          <a:p>
            <a:pPr marL="2160000" lvl="4" indent="-216000">
              <a:spcBef>
                <a:spcPts val="283"/>
              </a:spcBef>
              <a:buClr>
                <a:srgbClr val="000000"/>
              </a:buClr>
              <a:buSzPct val="45000"/>
              <a:buFont typeface="Wingdings" charset="2"/>
              <a:buChar char=""/>
            </a:pPr>
            <a:r>
              <a:rPr lang="fi-FI" sz="1800" b="0" strike="noStrike" spc="-1">
                <a:solidFill>
                  <a:srgbClr val="000000"/>
                </a:solidFill>
                <a:latin typeface="Arial"/>
              </a:rPr>
              <a:t>Viides jäsennystaso</a:t>
            </a:r>
          </a:p>
          <a:p>
            <a:pPr marL="2592000" lvl="5" indent="-216000">
              <a:spcBef>
                <a:spcPts val="283"/>
              </a:spcBef>
              <a:buClr>
                <a:srgbClr val="000000"/>
              </a:buClr>
              <a:buSzPct val="45000"/>
              <a:buFont typeface="Wingdings" charset="2"/>
              <a:buChar char=""/>
            </a:pPr>
            <a:r>
              <a:rPr lang="fi-FI" sz="1800" b="0" strike="noStrike" spc="-1">
                <a:solidFill>
                  <a:srgbClr val="000000"/>
                </a:solidFill>
                <a:latin typeface="Arial"/>
              </a:rPr>
              <a:t>Kuudes jäsennystaso</a:t>
            </a:r>
          </a:p>
          <a:p>
            <a:pPr marL="3024000" lvl="6" indent="-216000">
              <a:spcBef>
                <a:spcPts val="283"/>
              </a:spcBef>
              <a:buClr>
                <a:srgbClr val="000000"/>
              </a:buClr>
              <a:buSzPct val="45000"/>
              <a:buFont typeface="Wingdings" charset="2"/>
              <a:buChar char=""/>
            </a:pPr>
            <a:r>
              <a:rPr lang="fi-FI" sz="1800" b="0" strike="noStrike" spc="-1">
                <a:solidFill>
                  <a:srgbClr val="000000"/>
                </a:solidFill>
                <a:latin typeface="Arial"/>
              </a:rPr>
              <a:t>Seitsemäs jäsennystaso</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838080" y="365040"/>
            <a:ext cx="10513440" cy="1323360"/>
          </a:xfrm>
          <a:prstGeom prst="rect">
            <a:avLst/>
          </a:prstGeom>
        </p:spPr>
        <p:txBody>
          <a:bodyPr lIns="0" tIns="0" rIns="0" bIns="0" anchor="ctr">
            <a:noAutofit/>
          </a:bodyPr>
          <a:lstStyle/>
          <a:p>
            <a:r>
              <a:rPr lang="fi-FI" sz="1800" b="0" strike="noStrike" spc="-1">
                <a:solidFill>
                  <a:srgbClr val="000000"/>
                </a:solidFill>
                <a:latin typeface="Arial"/>
              </a:rPr>
              <a:t>Click to edit the title text format</a:t>
            </a:r>
          </a:p>
        </p:txBody>
      </p:sp>
      <p:sp>
        <p:nvSpPr>
          <p:cNvPr id="78" name="PlaceHolder 2"/>
          <p:cNvSpPr>
            <a:spLocks noGrp="1"/>
          </p:cNvSpPr>
          <p:nvPr>
            <p:ph type="body"/>
          </p:nvPr>
        </p:nvSpPr>
        <p:spPr>
          <a:xfrm>
            <a:off x="838080" y="1825560"/>
            <a:ext cx="292320" cy="2074320"/>
          </a:xfrm>
          <a:prstGeom prst="rect">
            <a:avLst/>
          </a:prstGeom>
        </p:spPr>
        <p:txBody>
          <a:bodyPr lIns="0" tIns="0" rIns="0" bIns="0">
            <a:normAutofit fontScale="1000"/>
          </a:bodyPr>
          <a:lstStyle/>
          <a:p>
            <a:pPr marL="432000" indent="-324000">
              <a:spcBef>
                <a:spcPts val="1417"/>
              </a:spcBef>
              <a:buClr>
                <a:srgbClr val="000000"/>
              </a:buClr>
              <a:buSzPct val="45000"/>
              <a:buFont typeface="Wingdings" charset="2"/>
              <a:buChar char=""/>
            </a:pPr>
            <a:r>
              <a:rPr lang="fi-FI"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i-FI" sz="1800" b="0" strike="noStrike" spc="-1">
                <a:solidFill>
                  <a:srgbClr val="000000"/>
                </a:solidFill>
                <a:latin typeface="Arial"/>
              </a:rPr>
              <a:t>Toinen jäsennystaso</a:t>
            </a:r>
          </a:p>
          <a:p>
            <a:pPr marL="1296000" lvl="2" indent="-288000">
              <a:spcBef>
                <a:spcPts val="850"/>
              </a:spcBef>
              <a:buClr>
                <a:srgbClr val="000000"/>
              </a:buClr>
              <a:buSzPct val="45000"/>
              <a:buFont typeface="Wingdings" charset="2"/>
              <a:buChar char=""/>
            </a:pPr>
            <a:r>
              <a:rPr lang="fi-FI" sz="1800" b="0" strike="noStrike" spc="-1">
                <a:solidFill>
                  <a:srgbClr val="000000"/>
                </a:solidFill>
                <a:latin typeface="Arial"/>
              </a:rPr>
              <a:t>Kolmas jäsennystaso</a:t>
            </a:r>
          </a:p>
          <a:p>
            <a:pPr marL="1728000" lvl="3" indent="-216000">
              <a:spcBef>
                <a:spcPts val="567"/>
              </a:spcBef>
              <a:buClr>
                <a:srgbClr val="000000"/>
              </a:buClr>
              <a:buSzPct val="75000"/>
              <a:buFont typeface="Symbol" charset="2"/>
              <a:buChar char=""/>
            </a:pPr>
            <a:r>
              <a:rPr lang="fi-FI" sz="1800" b="0" strike="noStrike" spc="-1">
                <a:solidFill>
                  <a:srgbClr val="000000"/>
                </a:solidFill>
                <a:latin typeface="Arial"/>
              </a:rPr>
              <a:t>Neljäs jäsennystaso</a:t>
            </a:r>
          </a:p>
          <a:p>
            <a:pPr marL="2160000" lvl="4" indent="-216000">
              <a:spcBef>
                <a:spcPts val="283"/>
              </a:spcBef>
              <a:buClr>
                <a:srgbClr val="000000"/>
              </a:buClr>
              <a:buSzPct val="45000"/>
              <a:buFont typeface="Wingdings" charset="2"/>
              <a:buChar char=""/>
            </a:pPr>
            <a:r>
              <a:rPr lang="fi-FI" sz="1800" b="0" strike="noStrike" spc="-1">
                <a:solidFill>
                  <a:srgbClr val="000000"/>
                </a:solidFill>
                <a:latin typeface="Arial"/>
              </a:rPr>
              <a:t>Viides jäsennystaso</a:t>
            </a:r>
          </a:p>
          <a:p>
            <a:pPr marL="2592000" lvl="5" indent="-216000">
              <a:spcBef>
                <a:spcPts val="283"/>
              </a:spcBef>
              <a:buClr>
                <a:srgbClr val="000000"/>
              </a:buClr>
              <a:buSzPct val="45000"/>
              <a:buFont typeface="Wingdings" charset="2"/>
              <a:buChar char=""/>
            </a:pPr>
            <a:r>
              <a:rPr lang="fi-FI" sz="1800" b="0" strike="noStrike" spc="-1">
                <a:solidFill>
                  <a:srgbClr val="000000"/>
                </a:solidFill>
                <a:latin typeface="Arial"/>
              </a:rPr>
              <a:t>Kuudes jäsennystaso</a:t>
            </a:r>
          </a:p>
          <a:p>
            <a:pPr marL="3024000" lvl="6" indent="-216000">
              <a:spcBef>
                <a:spcPts val="283"/>
              </a:spcBef>
              <a:buClr>
                <a:srgbClr val="000000"/>
              </a:buClr>
              <a:buSzPct val="45000"/>
              <a:buFont typeface="Wingdings" charset="2"/>
              <a:buChar char=""/>
            </a:pPr>
            <a:r>
              <a:rPr lang="fi-FI" sz="1800" b="0" strike="noStrike" spc="-1">
                <a:solidFill>
                  <a:srgbClr val="000000"/>
                </a:solidFill>
                <a:latin typeface="Arial"/>
              </a:rPr>
              <a:t>Seitsemäs jäsennystaso</a:t>
            </a:r>
          </a:p>
        </p:txBody>
      </p:sp>
      <p:sp>
        <p:nvSpPr>
          <p:cNvPr id="79" name="PlaceHolder 3"/>
          <p:cNvSpPr>
            <a:spLocks noGrp="1"/>
          </p:cNvSpPr>
          <p:nvPr>
            <p:ph type="body"/>
          </p:nvPr>
        </p:nvSpPr>
        <p:spPr>
          <a:xfrm>
            <a:off x="838080" y="4097880"/>
            <a:ext cx="292320" cy="2074320"/>
          </a:xfrm>
          <a:prstGeom prst="rect">
            <a:avLst/>
          </a:prstGeom>
        </p:spPr>
        <p:txBody>
          <a:bodyPr lIns="0" tIns="0" rIns="0" bIns="0">
            <a:normAutofit fontScale="1000"/>
          </a:bodyPr>
          <a:lstStyle/>
          <a:p>
            <a:pPr marL="432000" indent="-324000">
              <a:spcBef>
                <a:spcPts val="1417"/>
              </a:spcBef>
              <a:buClr>
                <a:srgbClr val="000000"/>
              </a:buClr>
              <a:buSzPct val="45000"/>
              <a:buFont typeface="Wingdings" charset="2"/>
              <a:buChar char=""/>
            </a:pPr>
            <a:r>
              <a:rPr lang="fi-FI"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i-FI" sz="1800" b="0" strike="noStrike" spc="-1">
                <a:solidFill>
                  <a:srgbClr val="000000"/>
                </a:solidFill>
                <a:latin typeface="Arial"/>
              </a:rPr>
              <a:t>Toinen jäsennystaso</a:t>
            </a:r>
          </a:p>
          <a:p>
            <a:pPr marL="1296000" lvl="2" indent="-288000">
              <a:spcBef>
                <a:spcPts val="850"/>
              </a:spcBef>
              <a:buClr>
                <a:srgbClr val="000000"/>
              </a:buClr>
              <a:buSzPct val="45000"/>
              <a:buFont typeface="Wingdings" charset="2"/>
              <a:buChar char=""/>
            </a:pPr>
            <a:r>
              <a:rPr lang="fi-FI" sz="1800" b="0" strike="noStrike" spc="-1">
                <a:solidFill>
                  <a:srgbClr val="000000"/>
                </a:solidFill>
                <a:latin typeface="Arial"/>
              </a:rPr>
              <a:t>Kolmas jäsennystaso</a:t>
            </a:r>
          </a:p>
          <a:p>
            <a:pPr marL="1728000" lvl="3" indent="-216000">
              <a:spcBef>
                <a:spcPts val="567"/>
              </a:spcBef>
              <a:buClr>
                <a:srgbClr val="000000"/>
              </a:buClr>
              <a:buSzPct val="75000"/>
              <a:buFont typeface="Symbol" charset="2"/>
              <a:buChar char=""/>
            </a:pPr>
            <a:r>
              <a:rPr lang="fi-FI" sz="1800" b="0" strike="noStrike" spc="-1">
                <a:solidFill>
                  <a:srgbClr val="000000"/>
                </a:solidFill>
                <a:latin typeface="Arial"/>
              </a:rPr>
              <a:t>Neljäs jäsennystaso</a:t>
            </a:r>
          </a:p>
          <a:p>
            <a:pPr marL="2160000" lvl="4" indent="-216000">
              <a:spcBef>
                <a:spcPts val="283"/>
              </a:spcBef>
              <a:buClr>
                <a:srgbClr val="000000"/>
              </a:buClr>
              <a:buSzPct val="45000"/>
              <a:buFont typeface="Wingdings" charset="2"/>
              <a:buChar char=""/>
            </a:pPr>
            <a:r>
              <a:rPr lang="fi-FI" sz="1800" b="0" strike="noStrike" spc="-1">
                <a:solidFill>
                  <a:srgbClr val="000000"/>
                </a:solidFill>
                <a:latin typeface="Arial"/>
              </a:rPr>
              <a:t>Viides jäsennystaso</a:t>
            </a:r>
          </a:p>
          <a:p>
            <a:pPr marL="2592000" lvl="5" indent="-216000">
              <a:spcBef>
                <a:spcPts val="283"/>
              </a:spcBef>
              <a:buClr>
                <a:srgbClr val="000000"/>
              </a:buClr>
              <a:buSzPct val="45000"/>
              <a:buFont typeface="Wingdings" charset="2"/>
              <a:buChar char=""/>
            </a:pPr>
            <a:r>
              <a:rPr lang="fi-FI" sz="1800" b="0" strike="noStrike" spc="-1">
                <a:solidFill>
                  <a:srgbClr val="000000"/>
                </a:solidFill>
                <a:latin typeface="Arial"/>
              </a:rPr>
              <a:t>Kuudes jäsennystaso</a:t>
            </a:r>
          </a:p>
          <a:p>
            <a:pPr marL="3024000" lvl="6" indent="-216000">
              <a:spcBef>
                <a:spcPts val="283"/>
              </a:spcBef>
              <a:buClr>
                <a:srgbClr val="000000"/>
              </a:buClr>
              <a:buSzPct val="45000"/>
              <a:buFont typeface="Wingdings" charset="2"/>
              <a:buChar char=""/>
            </a:pPr>
            <a:r>
              <a:rPr lang="fi-FI" sz="1800" b="0" strike="noStrike" spc="-1">
                <a:solidFill>
                  <a:srgbClr val="000000"/>
                </a:solidFill>
                <a:latin typeface="Arial"/>
              </a:rPr>
              <a:t>Seitsemäs jäsennystaso</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jpe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4.xml"/><Relationship Id="rId5" Type="http://schemas.openxmlformats.org/officeDocument/2006/relationships/image" Target="../media/image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1523880" y="1122480"/>
            <a:ext cx="9141840" cy="238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90000"/>
              </a:lnSpc>
            </a:pPr>
            <a:r>
              <a:rPr lang="fi-FI" sz="6000" b="0" strike="noStrike" spc="-1">
                <a:solidFill>
                  <a:srgbClr val="000000"/>
                </a:solidFill>
                <a:latin typeface="Calibri Light"/>
                <a:ea typeface="DejaVu Sans"/>
              </a:rPr>
              <a:t>Saarisatamat</a:t>
            </a:r>
            <a:r>
              <a:t/>
            </a:r>
            <a:br/>
            <a:r>
              <a:rPr lang="fi-FI" sz="6000" b="0" strike="noStrike" spc="-1">
                <a:solidFill>
                  <a:srgbClr val="000000"/>
                </a:solidFill>
                <a:latin typeface="Calibri Light"/>
                <a:ea typeface="DejaVu Sans"/>
              </a:rPr>
              <a:t> Andö ja Getören </a:t>
            </a:r>
            <a:endParaRPr lang="fi-FI" sz="6000" b="0" strike="noStrike" spc="-1">
              <a:latin typeface="Arial"/>
            </a:endParaRPr>
          </a:p>
        </p:txBody>
      </p:sp>
      <p:sp>
        <p:nvSpPr>
          <p:cNvPr id="123" name="CustomShape 2"/>
          <p:cNvSpPr/>
          <p:nvPr/>
        </p:nvSpPr>
        <p:spPr>
          <a:xfrm>
            <a:off x="1523880" y="3602160"/>
            <a:ext cx="9141840" cy="165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pPr>
            <a:r>
              <a:rPr lang="fi-FI" sz="2400" b="0" strike="noStrike" spc="-1">
                <a:solidFill>
                  <a:srgbClr val="000000"/>
                </a:solidFill>
                <a:latin typeface="Calibri"/>
                <a:ea typeface="DejaVu Sans"/>
              </a:rPr>
              <a:t>Saari-isännät</a:t>
            </a:r>
            <a:endParaRPr lang="fi-FI" sz="2400" b="0" strike="noStrike" spc="-1">
              <a:latin typeface="Arial"/>
            </a:endParaRPr>
          </a:p>
          <a:p>
            <a:pPr algn="ctr">
              <a:lnSpc>
                <a:spcPct val="90000"/>
              </a:lnSpc>
              <a:spcBef>
                <a:spcPts val="1001"/>
              </a:spcBef>
            </a:pPr>
            <a:r>
              <a:rPr lang="fi-FI" sz="2400" b="0" strike="noStrike" spc="-1">
                <a:solidFill>
                  <a:srgbClr val="000000"/>
                </a:solidFill>
                <a:latin typeface="Calibri"/>
                <a:ea typeface="DejaVu Sans"/>
              </a:rPr>
              <a:t>Wilhelm Schevelew – Getören </a:t>
            </a:r>
            <a:endParaRPr lang="fi-FI" sz="2400" b="0" strike="noStrike" spc="-1">
              <a:latin typeface="Arial"/>
            </a:endParaRPr>
          </a:p>
          <a:p>
            <a:pPr algn="ctr">
              <a:lnSpc>
                <a:spcPct val="90000"/>
              </a:lnSpc>
              <a:spcBef>
                <a:spcPts val="1001"/>
              </a:spcBef>
            </a:pPr>
            <a:r>
              <a:rPr lang="fi-FI" sz="2400" b="0" strike="noStrike" spc="-1">
                <a:solidFill>
                  <a:srgbClr val="000000"/>
                </a:solidFill>
                <a:latin typeface="Calibri"/>
                <a:ea typeface="DejaVu Sans"/>
              </a:rPr>
              <a:t>Harri Grönlund - Andö</a:t>
            </a:r>
            <a:endParaRPr lang="fi-FI" sz="2400" b="0" strike="noStrike" spc="-1">
              <a:latin typeface="Arial"/>
            </a:endParaRPr>
          </a:p>
        </p:txBody>
      </p:sp>
      <p:pic>
        <p:nvPicPr>
          <p:cNvPr id="124" name="Kuva 3"/>
          <p:cNvPicPr/>
          <p:nvPr/>
        </p:nvPicPr>
        <p:blipFill>
          <a:blip r:embed="rId2"/>
          <a:stretch/>
        </p:blipFill>
        <p:spPr>
          <a:xfrm>
            <a:off x="10667880" y="5349960"/>
            <a:ext cx="1445760" cy="14360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Getören </a:t>
            </a:r>
            <a:r>
              <a:rPr lang="fi-FI" sz="2400" b="0" strike="noStrike" spc="-1">
                <a:solidFill>
                  <a:srgbClr val="000000"/>
                </a:solidFill>
                <a:latin typeface="Calibri Light"/>
                <a:ea typeface="DejaVu Sans"/>
              </a:rPr>
              <a:t>(60°13'05.0"N 25°32'06.7"E)</a:t>
            </a:r>
            <a:endParaRPr lang="fi-FI" sz="2400" b="0" strike="noStrike" spc="-1">
              <a:latin typeface="Arial"/>
            </a:endParaRPr>
          </a:p>
        </p:txBody>
      </p:sp>
      <p:sp>
        <p:nvSpPr>
          <p:cNvPr id="187" name="CustomShape 2"/>
          <p:cNvSpPr/>
          <p:nvPr/>
        </p:nvSpPr>
        <p:spPr>
          <a:xfrm>
            <a:off x="838080" y="1825560"/>
            <a:ext cx="5379480" cy="46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3000" lnSpcReduction="10000"/>
          </a:bodyPr>
          <a:lstStyle/>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Kuuluu Onaksen saaristoon Porvoon etelä puolella</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On täysin HSS:n omistuksessa</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Saaritukikohta hankittu 1977</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Kaksi laituria,  länsi- ja itäpuolella. (Etelän puoleinen laituri ei käytössä)</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Saarella purjehdusmaja, sauna ja wc (puucee)</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Puugrilli</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Kaasugrilli </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Ei sähköä, ei makeaa vettä</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Lähin roskapiste on omassa veneessä !</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400" b="0" strike="noStrike" spc="-1">
                <a:solidFill>
                  <a:srgbClr val="000000"/>
                </a:solidFill>
                <a:latin typeface="Calibri"/>
                <a:ea typeface="DejaVu Sans"/>
              </a:rPr>
              <a:t>Kun kiinnityt, merkitse käyntisi aina vieraskirjaan ja varaa samalla mahdollinen saunavuorosi</a:t>
            </a:r>
            <a:endParaRPr lang="fi-FI" sz="2400" b="0" strike="noStrike" spc="-1">
              <a:latin typeface="Arial"/>
            </a:endParaRPr>
          </a:p>
        </p:txBody>
      </p:sp>
      <p:pic>
        <p:nvPicPr>
          <p:cNvPr id="188" name="Sisällön paikkamerkki 4"/>
          <p:cNvPicPr/>
          <p:nvPr/>
        </p:nvPicPr>
        <p:blipFill>
          <a:blip r:embed="rId2"/>
          <a:stretch/>
        </p:blipFill>
        <p:spPr>
          <a:xfrm>
            <a:off x="6718320" y="4562640"/>
            <a:ext cx="3322080" cy="1928160"/>
          </a:xfrm>
          <a:prstGeom prst="rect">
            <a:avLst/>
          </a:prstGeom>
          <a:ln>
            <a:noFill/>
          </a:ln>
        </p:spPr>
      </p:pic>
      <p:pic>
        <p:nvPicPr>
          <p:cNvPr id="189" name="Kuva 5"/>
          <p:cNvPicPr/>
          <p:nvPr/>
        </p:nvPicPr>
        <p:blipFill>
          <a:blip r:embed="rId3"/>
          <a:stretch/>
        </p:blipFill>
        <p:spPr>
          <a:xfrm>
            <a:off x="10667880" y="5349960"/>
            <a:ext cx="1445760" cy="1436040"/>
          </a:xfrm>
          <a:prstGeom prst="rect">
            <a:avLst/>
          </a:prstGeom>
          <a:ln>
            <a:noFill/>
          </a:ln>
        </p:spPr>
      </p:pic>
      <p:pic>
        <p:nvPicPr>
          <p:cNvPr id="190" name="Picture 6"/>
          <p:cNvPicPr/>
          <p:nvPr/>
        </p:nvPicPr>
        <p:blipFill>
          <a:blip r:embed="rId4"/>
          <a:stretch/>
        </p:blipFill>
        <p:spPr>
          <a:xfrm>
            <a:off x="6718320" y="792000"/>
            <a:ext cx="4761360" cy="35704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Getören - lähestyminen</a:t>
            </a:r>
            <a:endParaRPr lang="fi-FI" sz="4400" b="0" strike="noStrike" spc="-1">
              <a:latin typeface="Arial"/>
            </a:endParaRPr>
          </a:p>
        </p:txBody>
      </p:sp>
      <p:sp>
        <p:nvSpPr>
          <p:cNvPr id="192" name="CustomShape 2"/>
          <p:cNvSpPr/>
          <p:nvPr/>
        </p:nvSpPr>
        <p:spPr>
          <a:xfrm>
            <a:off x="838080" y="1825560"/>
            <a:ext cx="51793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Getöreniin voi lähestyä useaa reittiä</a:t>
            </a:r>
            <a:endParaRPr lang="fi-FI" sz="2800" b="0" strike="noStrike" spc="-1">
              <a:latin typeface="Arial"/>
            </a:endParaRPr>
          </a:p>
        </p:txBody>
      </p:sp>
      <p:pic>
        <p:nvPicPr>
          <p:cNvPr id="193" name="Sisällön paikkamerkki 4"/>
          <p:cNvPicPr/>
          <p:nvPr/>
        </p:nvPicPr>
        <p:blipFill>
          <a:blip r:embed="rId2"/>
          <a:stretch/>
        </p:blipFill>
        <p:spPr>
          <a:xfrm>
            <a:off x="6072120" y="1693800"/>
            <a:ext cx="6033600" cy="3619800"/>
          </a:xfrm>
          <a:prstGeom prst="rect">
            <a:avLst/>
          </a:prstGeom>
          <a:ln>
            <a:noFill/>
          </a:ln>
        </p:spPr>
      </p:pic>
      <p:pic>
        <p:nvPicPr>
          <p:cNvPr id="194" name="Kuva 5"/>
          <p:cNvPicPr/>
          <p:nvPr/>
        </p:nvPicPr>
        <p:blipFill>
          <a:blip r:embed="rId3"/>
          <a:stretch/>
        </p:blipFill>
        <p:spPr>
          <a:xfrm>
            <a:off x="10667880" y="5349960"/>
            <a:ext cx="1445760" cy="1436040"/>
          </a:xfrm>
          <a:prstGeom prst="rect">
            <a:avLst/>
          </a:prstGeom>
          <a:ln>
            <a:noFill/>
          </a:ln>
        </p:spPr>
      </p:pic>
      <p:sp>
        <p:nvSpPr>
          <p:cNvPr id="195" name="Line 3"/>
          <p:cNvSpPr/>
          <p:nvPr/>
        </p:nvSpPr>
        <p:spPr>
          <a:xfrm flipH="1">
            <a:off x="10603080" y="2878560"/>
            <a:ext cx="277200" cy="483480"/>
          </a:xfrm>
          <a:prstGeom prst="line">
            <a:avLst/>
          </a:prstGeom>
          <a:ln w="38160">
            <a:solidFill>
              <a:schemeClr val="tx1"/>
            </a:solidFill>
            <a:prstDash val="dash"/>
            <a:round/>
          </a:ln>
        </p:spPr>
        <p:style>
          <a:lnRef idx="1">
            <a:schemeClr val="accent1"/>
          </a:lnRef>
          <a:fillRef idx="0">
            <a:schemeClr val="accent1"/>
          </a:fillRef>
          <a:effectRef idx="0">
            <a:schemeClr val="accent1"/>
          </a:effectRef>
          <a:fontRef idx="minor"/>
        </p:style>
      </p:sp>
      <p:sp>
        <p:nvSpPr>
          <p:cNvPr id="196" name="Line 4"/>
          <p:cNvSpPr/>
          <p:nvPr/>
        </p:nvSpPr>
        <p:spPr>
          <a:xfrm flipH="1" flipV="1">
            <a:off x="10252800" y="3307320"/>
            <a:ext cx="350280" cy="20520"/>
          </a:xfrm>
          <a:prstGeom prst="line">
            <a:avLst/>
          </a:prstGeom>
          <a:ln w="38160">
            <a:solidFill>
              <a:schemeClr val="tx1"/>
            </a:solidFill>
            <a:prstDash val="dash"/>
            <a:round/>
          </a:ln>
        </p:spPr>
        <p:style>
          <a:lnRef idx="1">
            <a:schemeClr val="accent1"/>
          </a:lnRef>
          <a:fillRef idx="0">
            <a:schemeClr val="accent1"/>
          </a:fillRef>
          <a:effectRef idx="0">
            <a:schemeClr val="accent1"/>
          </a:effectRef>
          <a:fontRef idx="minor"/>
        </p:style>
      </p:sp>
      <p:sp>
        <p:nvSpPr>
          <p:cNvPr id="197" name="Line 5"/>
          <p:cNvSpPr/>
          <p:nvPr/>
        </p:nvSpPr>
        <p:spPr>
          <a:xfrm flipH="1">
            <a:off x="9832320" y="2539800"/>
            <a:ext cx="52560" cy="451440"/>
          </a:xfrm>
          <a:prstGeom prst="line">
            <a:avLst/>
          </a:prstGeom>
          <a:ln w="38160">
            <a:solidFill>
              <a:schemeClr val="tx1"/>
            </a:solidFill>
            <a:prstDash val="dash"/>
            <a:round/>
          </a:ln>
        </p:spPr>
        <p:style>
          <a:lnRef idx="1">
            <a:schemeClr val="accent1"/>
          </a:lnRef>
          <a:fillRef idx="0">
            <a:schemeClr val="accent1"/>
          </a:fillRef>
          <a:effectRef idx="0">
            <a:schemeClr val="accent1"/>
          </a:effectRef>
          <a:fontRef idx="minor"/>
        </p:style>
      </p:sp>
      <p:sp>
        <p:nvSpPr>
          <p:cNvPr id="198" name="Line 6"/>
          <p:cNvSpPr/>
          <p:nvPr/>
        </p:nvSpPr>
        <p:spPr>
          <a:xfrm flipV="1">
            <a:off x="8569800" y="3664440"/>
            <a:ext cx="888840" cy="51480"/>
          </a:xfrm>
          <a:prstGeom prst="line">
            <a:avLst/>
          </a:prstGeom>
          <a:ln w="38160">
            <a:solidFill>
              <a:schemeClr val="tx1"/>
            </a:solidFill>
            <a:prstDash val="dash"/>
            <a:round/>
          </a:ln>
        </p:spPr>
        <p:style>
          <a:lnRef idx="1">
            <a:schemeClr val="accent1"/>
          </a:lnRef>
          <a:fillRef idx="0">
            <a:schemeClr val="accent1"/>
          </a:fillRef>
          <a:effectRef idx="0">
            <a:schemeClr val="accent1"/>
          </a:effectRef>
          <a:fontRef idx="minor"/>
        </p:style>
      </p:sp>
      <p:sp>
        <p:nvSpPr>
          <p:cNvPr id="199" name="Line 7"/>
          <p:cNvSpPr/>
          <p:nvPr/>
        </p:nvSpPr>
        <p:spPr>
          <a:xfrm flipH="1">
            <a:off x="9433440" y="2991240"/>
            <a:ext cx="398880" cy="673200"/>
          </a:xfrm>
          <a:prstGeom prst="line">
            <a:avLst/>
          </a:prstGeom>
          <a:ln w="38160">
            <a:solidFill>
              <a:schemeClr val="tx1"/>
            </a:solidFill>
            <a:prstDash val="dash"/>
            <a:round/>
          </a:ln>
        </p:spPr>
        <p:style>
          <a:lnRef idx="1">
            <a:schemeClr val="accent1"/>
          </a:lnRef>
          <a:fillRef idx="0">
            <a:schemeClr val="accent1"/>
          </a:fillRef>
          <a:effectRef idx="0">
            <a:schemeClr val="accent1"/>
          </a:effectRef>
          <a:fontRef idx="minor"/>
        </p:style>
      </p:sp>
      <p:pic>
        <p:nvPicPr>
          <p:cNvPr id="200" name="Picture 18"/>
          <p:cNvPicPr/>
          <p:nvPr/>
        </p:nvPicPr>
        <p:blipFill>
          <a:blip r:embed="rId4" cstate="print"/>
          <a:stretch/>
        </p:blipFill>
        <p:spPr>
          <a:xfrm>
            <a:off x="1404720" y="2982600"/>
            <a:ext cx="4083480" cy="3062160"/>
          </a:xfrm>
          <a:prstGeom prst="rect">
            <a:avLst/>
          </a:prstGeom>
          <a:ln>
            <a:noFill/>
          </a:ln>
        </p:spPr>
      </p:pic>
      <p:sp>
        <p:nvSpPr>
          <p:cNvPr id="201" name="Line 8"/>
          <p:cNvSpPr/>
          <p:nvPr/>
        </p:nvSpPr>
        <p:spPr>
          <a:xfrm flipH="1">
            <a:off x="9701640" y="3205440"/>
            <a:ext cx="163440" cy="10440"/>
          </a:xfrm>
          <a:prstGeom prst="line">
            <a:avLst/>
          </a:prstGeom>
          <a:ln w="38160">
            <a:solidFill>
              <a:schemeClr val="tx1"/>
            </a:solidFill>
            <a:prstDash val="dash"/>
            <a:roun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Getören - laiturit</a:t>
            </a:r>
            <a:endParaRPr lang="fi-FI" sz="4400" b="0" strike="noStrike" spc="-1">
              <a:latin typeface="Arial"/>
            </a:endParaRPr>
          </a:p>
        </p:txBody>
      </p:sp>
      <p:sp>
        <p:nvSpPr>
          <p:cNvPr id="203" name="CustomShape 2"/>
          <p:cNvSpPr/>
          <p:nvPr/>
        </p:nvSpPr>
        <p:spPr>
          <a:xfrm>
            <a:off x="838080" y="1825560"/>
            <a:ext cx="51793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Länsipuolen laituri on uudehko</a:t>
            </a:r>
            <a:endParaRPr lang="fi-FI" sz="2800" b="0" strike="noStrike" spc="-1">
              <a:latin typeface="Arial"/>
            </a:endParaRPr>
          </a:p>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Itäpuolen laituri korjattu 2018 kuten myös poijut</a:t>
            </a:r>
            <a:endParaRPr lang="fi-FI" sz="2800" b="0" strike="noStrike" spc="-1">
              <a:latin typeface="Arial"/>
            </a:endParaRPr>
          </a:p>
        </p:txBody>
      </p:sp>
      <p:pic>
        <p:nvPicPr>
          <p:cNvPr id="204" name="Sisällön paikkamerkki 6"/>
          <p:cNvPicPr/>
          <p:nvPr/>
        </p:nvPicPr>
        <p:blipFill>
          <a:blip r:embed="rId2"/>
          <a:stretch/>
        </p:blipFill>
        <p:spPr>
          <a:xfrm>
            <a:off x="6761880" y="811080"/>
            <a:ext cx="5111640" cy="4449240"/>
          </a:xfrm>
          <a:prstGeom prst="rect">
            <a:avLst/>
          </a:prstGeom>
          <a:ln>
            <a:noFill/>
          </a:ln>
        </p:spPr>
      </p:pic>
      <p:pic>
        <p:nvPicPr>
          <p:cNvPr id="205" name="Kuva 5"/>
          <p:cNvPicPr/>
          <p:nvPr/>
        </p:nvPicPr>
        <p:blipFill>
          <a:blip r:embed="rId3"/>
          <a:stretch/>
        </p:blipFill>
        <p:spPr>
          <a:xfrm>
            <a:off x="10667880" y="5349960"/>
            <a:ext cx="1445760" cy="1436040"/>
          </a:xfrm>
          <a:prstGeom prst="rect">
            <a:avLst/>
          </a:prstGeom>
          <a:ln>
            <a:noFill/>
          </a:ln>
        </p:spPr>
      </p:pic>
      <p:sp>
        <p:nvSpPr>
          <p:cNvPr id="206" name="CustomShape 3"/>
          <p:cNvSpPr/>
          <p:nvPr/>
        </p:nvSpPr>
        <p:spPr>
          <a:xfrm flipV="1">
            <a:off x="8028360" y="4259520"/>
            <a:ext cx="954000" cy="119700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07" name="CustomShape 4"/>
          <p:cNvSpPr/>
          <p:nvPr/>
        </p:nvSpPr>
        <p:spPr>
          <a:xfrm>
            <a:off x="6636960" y="5460840"/>
            <a:ext cx="278100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Etelälaituri ei käytössä</a:t>
            </a:r>
            <a:endParaRPr lang="fi-FI" sz="1800" b="0" strike="noStrike" spc="-1">
              <a:latin typeface="Arial"/>
            </a:endParaRPr>
          </a:p>
        </p:txBody>
      </p:sp>
      <p:sp>
        <p:nvSpPr>
          <p:cNvPr id="208" name="CustomShape 5"/>
          <p:cNvSpPr/>
          <p:nvPr/>
        </p:nvSpPr>
        <p:spPr>
          <a:xfrm>
            <a:off x="8082720" y="632160"/>
            <a:ext cx="1183320" cy="196200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09" name="CustomShape 6"/>
          <p:cNvSpPr/>
          <p:nvPr/>
        </p:nvSpPr>
        <p:spPr>
          <a:xfrm>
            <a:off x="6206400" y="-47880"/>
            <a:ext cx="2716920" cy="91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Purjehdus maja</a:t>
            </a:r>
            <a:endParaRPr lang="fi-FI" sz="1800" b="0" strike="noStrike" spc="-1">
              <a:latin typeface="Arial"/>
            </a:endParaRPr>
          </a:p>
          <a:p>
            <a:pPr>
              <a:lnSpc>
                <a:spcPct val="100000"/>
              </a:lnSpc>
            </a:pPr>
            <a:r>
              <a:rPr lang="fi-FI" sz="1800" b="0" strike="noStrike" spc="-1">
                <a:solidFill>
                  <a:srgbClr val="000000"/>
                </a:solidFill>
                <a:latin typeface="Calibri"/>
                <a:ea typeface="DejaVu Sans"/>
              </a:rPr>
              <a:t> - vieras- ja saunakirja</a:t>
            </a:r>
            <a:endParaRPr lang="fi-FI" sz="1800" b="0" strike="noStrike" spc="-1">
              <a:latin typeface="Arial"/>
            </a:endParaRPr>
          </a:p>
          <a:p>
            <a:pPr>
              <a:lnSpc>
                <a:spcPct val="100000"/>
              </a:lnSpc>
            </a:pPr>
            <a:r>
              <a:rPr lang="fi-FI" sz="1800" b="0" strike="noStrike" spc="-1">
                <a:solidFill>
                  <a:srgbClr val="000000"/>
                </a:solidFill>
                <a:latin typeface="Calibri"/>
                <a:ea typeface="DejaVu Sans"/>
              </a:rPr>
              <a:t>- Ura-avain käy</a:t>
            </a:r>
            <a:endParaRPr lang="fi-FI" sz="1800" b="0" strike="noStrike" spc="-1">
              <a:latin typeface="Arial"/>
            </a:endParaRPr>
          </a:p>
        </p:txBody>
      </p:sp>
      <p:sp>
        <p:nvSpPr>
          <p:cNvPr id="210" name="CustomShape 7"/>
          <p:cNvSpPr/>
          <p:nvPr/>
        </p:nvSpPr>
        <p:spPr>
          <a:xfrm>
            <a:off x="10374480" y="508320"/>
            <a:ext cx="31680" cy="226512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11" name="CustomShape 8"/>
          <p:cNvSpPr/>
          <p:nvPr/>
        </p:nvSpPr>
        <p:spPr>
          <a:xfrm>
            <a:off x="9717120" y="-47880"/>
            <a:ext cx="2157480" cy="63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Sauna ja puuvaja</a:t>
            </a:r>
            <a:endParaRPr lang="fi-FI" sz="1800" b="0" strike="noStrike" spc="-1">
              <a:latin typeface="Arial"/>
            </a:endParaRPr>
          </a:p>
          <a:p>
            <a:pPr>
              <a:lnSpc>
                <a:spcPct val="100000"/>
              </a:lnSpc>
            </a:pPr>
            <a:r>
              <a:rPr lang="fi-FI" sz="1800" b="0" strike="noStrike" spc="-1">
                <a:solidFill>
                  <a:srgbClr val="000000"/>
                </a:solidFill>
                <a:latin typeface="Calibri"/>
                <a:ea typeface="DejaVu Sans"/>
              </a:rPr>
              <a:t>- ura-avain käy</a:t>
            </a:r>
            <a:endParaRPr lang="fi-FI" sz="1800" b="0" strike="noStrike" spc="-1">
              <a:latin typeface="Arial"/>
            </a:endParaRPr>
          </a:p>
        </p:txBody>
      </p:sp>
      <p:sp>
        <p:nvSpPr>
          <p:cNvPr id="212" name="CustomShape 9"/>
          <p:cNvSpPr/>
          <p:nvPr/>
        </p:nvSpPr>
        <p:spPr>
          <a:xfrm flipH="1" flipV="1">
            <a:off x="10095120" y="3564000"/>
            <a:ext cx="125640" cy="190692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13" name="CustomShape 10"/>
          <p:cNvSpPr/>
          <p:nvPr/>
        </p:nvSpPr>
        <p:spPr>
          <a:xfrm>
            <a:off x="9942120" y="5475240"/>
            <a:ext cx="56340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WC</a:t>
            </a:r>
            <a:endParaRPr lang="fi-FI" sz="1800" b="0" strike="noStrike" spc="-1">
              <a:latin typeface="Arial"/>
            </a:endParaRPr>
          </a:p>
        </p:txBody>
      </p:sp>
      <p:sp>
        <p:nvSpPr>
          <p:cNvPr id="214" name="CustomShape 11"/>
          <p:cNvSpPr/>
          <p:nvPr/>
        </p:nvSpPr>
        <p:spPr>
          <a:xfrm>
            <a:off x="6086160" y="1027800"/>
            <a:ext cx="2169360" cy="253620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15" name="CustomShape 12"/>
          <p:cNvSpPr/>
          <p:nvPr/>
        </p:nvSpPr>
        <p:spPr>
          <a:xfrm>
            <a:off x="5226120" y="723960"/>
            <a:ext cx="110736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puugrilli</a:t>
            </a:r>
            <a:endParaRPr lang="fi-FI" sz="1800" b="0" strike="noStrike" spc="-1">
              <a:latin typeface="Arial"/>
            </a:endParaRPr>
          </a:p>
        </p:txBody>
      </p:sp>
      <p:sp>
        <p:nvSpPr>
          <p:cNvPr id="216" name="CustomShape 13"/>
          <p:cNvSpPr/>
          <p:nvPr/>
        </p:nvSpPr>
        <p:spPr>
          <a:xfrm>
            <a:off x="9252000" y="508320"/>
            <a:ext cx="88560" cy="154692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17" name="CustomShape 14"/>
          <p:cNvSpPr/>
          <p:nvPr/>
        </p:nvSpPr>
        <p:spPr>
          <a:xfrm>
            <a:off x="8537760" y="163440"/>
            <a:ext cx="150084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työkaluvaja</a:t>
            </a:r>
            <a:endParaRPr lang="fi-FI" sz="1800" b="0" strike="noStrike" spc="-1">
              <a:latin typeface="Arial"/>
            </a:endParaRPr>
          </a:p>
        </p:txBody>
      </p:sp>
      <p:pic>
        <p:nvPicPr>
          <p:cNvPr id="218" name="Picture 4"/>
          <p:cNvPicPr/>
          <p:nvPr/>
        </p:nvPicPr>
        <p:blipFill>
          <a:blip r:embed="rId4" cstate="print"/>
          <a:srcRect l="13888" t="16830" r="2837" b="18850"/>
          <a:stretch/>
        </p:blipFill>
        <p:spPr>
          <a:xfrm>
            <a:off x="1372320" y="3566160"/>
            <a:ext cx="4213800" cy="24404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Getören - purjehdusmaja</a:t>
            </a:r>
            <a:endParaRPr lang="fi-FI" sz="4400" b="0" strike="noStrike" spc="-1">
              <a:latin typeface="Arial"/>
            </a:endParaRPr>
          </a:p>
        </p:txBody>
      </p:sp>
      <p:sp>
        <p:nvSpPr>
          <p:cNvPr id="220" name="CustomShape 2"/>
          <p:cNvSpPr/>
          <p:nvPr/>
        </p:nvSpPr>
        <p:spPr>
          <a:xfrm>
            <a:off x="838080" y="1825560"/>
            <a:ext cx="51793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4000" lnSpcReduction="20000"/>
          </a:bodyPr>
          <a:lstStyle/>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Tilat illan viettoon</a:t>
            </a:r>
            <a:endParaRPr lang="fi-FI" sz="28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Takka</a:t>
            </a:r>
            <a:endParaRPr lang="fi-FI" sz="24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Tilaa isommallekin porukalle</a:t>
            </a:r>
            <a:endParaRPr lang="fi-FI" sz="24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Yöpyminen mahdollista </a:t>
            </a:r>
            <a:endParaRPr lang="fi-FI" sz="2400" b="0" strike="noStrike" spc="-1">
              <a:latin typeface="Arial"/>
            </a:endParaRPr>
          </a:p>
          <a:p>
            <a:pPr marL="1143000" lvl="2" indent="-226440">
              <a:lnSpc>
                <a:spcPct val="90000"/>
              </a:lnSpc>
              <a:spcBef>
                <a:spcPts val="499"/>
              </a:spcBef>
              <a:buClr>
                <a:srgbClr val="000000"/>
              </a:buClr>
              <a:buFont typeface="Arial"/>
              <a:buChar char="•"/>
            </a:pPr>
            <a:r>
              <a:rPr lang="fi-FI" sz="2000" b="0" strike="noStrike" spc="-1">
                <a:solidFill>
                  <a:srgbClr val="000000"/>
                </a:solidFill>
                <a:latin typeface="Calibri"/>
                <a:ea typeface="DejaVu Sans"/>
              </a:rPr>
              <a:t> Omat telttapatjat ja makuupussit</a:t>
            </a:r>
            <a:endParaRPr lang="fi-FI" sz="2000" b="0" strike="noStrike" spc="-1">
              <a:latin typeface="Arial"/>
            </a:endParaRPr>
          </a:p>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Kaasuliesi</a:t>
            </a:r>
            <a:endParaRPr lang="fi-FI" sz="28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Keittomahdollisuus</a:t>
            </a:r>
            <a:endParaRPr lang="fi-FI" sz="24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10 kg kaasupullo</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Kaasugrilli</a:t>
            </a:r>
            <a:endParaRPr lang="fi-FI" sz="28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Puhdista käytön jälkeen</a:t>
            </a:r>
            <a:endParaRPr lang="fi-FI" sz="2400" b="0" strike="noStrike" spc="-1">
              <a:latin typeface="Arial"/>
            </a:endParaRPr>
          </a:p>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Vieras- ja saunakirja vihreässä postilaatikossa</a:t>
            </a:r>
            <a:endParaRPr lang="fi-FI" sz="2800" b="0" strike="noStrike" spc="-1">
              <a:latin typeface="Arial"/>
            </a:endParaRPr>
          </a:p>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Jätä tila siistiksi käytön jälkeen</a:t>
            </a:r>
            <a:endParaRPr lang="fi-FI" sz="2800" b="0" strike="noStrike" spc="-1">
              <a:latin typeface="Arial"/>
            </a:endParaRPr>
          </a:p>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Lähin roskapiste on omassa veneessä !</a:t>
            </a:r>
            <a:endParaRPr lang="fi-FI" sz="2800" b="0" strike="noStrike" spc="-1">
              <a:latin typeface="Arial"/>
            </a:endParaRPr>
          </a:p>
        </p:txBody>
      </p:sp>
      <p:pic>
        <p:nvPicPr>
          <p:cNvPr id="221" name="Content Placeholder 6"/>
          <p:cNvPicPr/>
          <p:nvPr/>
        </p:nvPicPr>
        <p:blipFill>
          <a:blip r:embed="rId2"/>
          <a:stretch/>
        </p:blipFill>
        <p:spPr>
          <a:xfrm>
            <a:off x="6576120" y="1690560"/>
            <a:ext cx="4507920" cy="3380400"/>
          </a:xfrm>
          <a:prstGeom prst="rect">
            <a:avLst/>
          </a:prstGeom>
          <a:ln>
            <a:noFill/>
          </a:ln>
        </p:spPr>
      </p:pic>
      <p:pic>
        <p:nvPicPr>
          <p:cNvPr id="222" name="Kuva 4"/>
          <p:cNvPicPr/>
          <p:nvPr/>
        </p:nvPicPr>
        <p:blipFill>
          <a:blip r:embed="rId3"/>
          <a:stretch/>
        </p:blipFill>
        <p:spPr>
          <a:xfrm>
            <a:off x="10667880" y="5349960"/>
            <a:ext cx="1445760" cy="14360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Getören - sauna</a:t>
            </a:r>
            <a:endParaRPr lang="fi-FI" sz="4400" b="0" strike="noStrike" spc="-1">
              <a:latin typeface="Arial"/>
            </a:endParaRPr>
          </a:p>
        </p:txBody>
      </p:sp>
      <p:sp>
        <p:nvSpPr>
          <p:cNvPr id="224" name="CustomShape 2"/>
          <p:cNvSpPr/>
          <p:nvPr/>
        </p:nvSpPr>
        <p:spPr>
          <a:xfrm>
            <a:off x="838080" y="1825560"/>
            <a:ext cx="51793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500" lnSpcReduction="10000"/>
          </a:bodyPr>
          <a:lstStyle/>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Puulämmiteiset kiuas ja vesipata</a:t>
            </a:r>
            <a:endParaRPr lang="fi-FI" sz="28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Toimivat periaatteella: jokainen pilkkoo vähintään saman verran puita kun käyttää.</a:t>
            </a:r>
            <a:endParaRPr lang="fi-FI" sz="24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Huom! Saunapadan puut pieniä klapeja </a:t>
            </a:r>
            <a:endParaRPr lang="fi-FI" sz="24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Saunavuorot 1 h mittaisia, alkaa tasatunnein.</a:t>
            </a:r>
            <a:endParaRPr lang="fi-FI" sz="24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Sauna lämpiää n. tunnissa 80 asteeseen. Joten päivän ensimmäinen saunoja aloittaa tuntia aikaisemmin saunan ja padan lämmityksellä.</a:t>
            </a:r>
            <a:endParaRPr lang="fi-FI" sz="24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Porakaivosta saadaan saunalle vedet</a:t>
            </a:r>
            <a:endParaRPr lang="fi-FI" sz="2400" b="0" strike="noStrike" spc="-1">
              <a:latin typeface="Arial"/>
            </a:endParaRPr>
          </a:p>
          <a:p>
            <a:pPr marL="685800" lvl="1" indent="-226440">
              <a:lnSpc>
                <a:spcPct val="90000"/>
              </a:lnSpc>
              <a:spcBef>
                <a:spcPts val="499"/>
              </a:spcBef>
              <a:buClr>
                <a:srgbClr val="000000"/>
              </a:buClr>
              <a:buFont typeface="Arial"/>
              <a:buChar char="•"/>
            </a:pPr>
            <a:r>
              <a:rPr lang="fi-FI" sz="2400" b="0" strike="noStrike" spc="-1">
                <a:solidFill>
                  <a:srgbClr val="000000"/>
                </a:solidFill>
                <a:latin typeface="Calibri"/>
                <a:ea typeface="DejaVu Sans"/>
              </a:rPr>
              <a:t>Saunalla on myös kerätty sadevettä kiuasvedeksi. </a:t>
            </a:r>
            <a:endParaRPr lang="fi-FI" sz="2400" b="0" strike="noStrike" spc="-1">
              <a:latin typeface="Arial"/>
            </a:endParaRPr>
          </a:p>
          <a:p>
            <a:pPr>
              <a:lnSpc>
                <a:spcPct val="90000"/>
              </a:lnSpc>
              <a:spcBef>
                <a:spcPts val="1001"/>
              </a:spcBef>
            </a:pPr>
            <a:endParaRPr lang="fi-FI" sz="2400" b="0" strike="noStrike" spc="-1">
              <a:latin typeface="Arial"/>
            </a:endParaRPr>
          </a:p>
        </p:txBody>
      </p:sp>
      <p:pic>
        <p:nvPicPr>
          <p:cNvPr id="225" name="Content Placeholder 6"/>
          <p:cNvPicPr/>
          <p:nvPr/>
        </p:nvPicPr>
        <p:blipFill>
          <a:blip r:embed="rId2"/>
          <a:stretch/>
        </p:blipFill>
        <p:spPr>
          <a:xfrm rot="10800000">
            <a:off x="11351520" y="4680000"/>
            <a:ext cx="4364640" cy="3273120"/>
          </a:xfrm>
          <a:prstGeom prst="rect">
            <a:avLst/>
          </a:prstGeom>
          <a:ln>
            <a:noFill/>
          </a:ln>
        </p:spPr>
      </p:pic>
      <p:pic>
        <p:nvPicPr>
          <p:cNvPr id="226" name="Kuva 4"/>
          <p:cNvPicPr/>
          <p:nvPr/>
        </p:nvPicPr>
        <p:blipFill>
          <a:blip r:embed="rId3"/>
          <a:stretch/>
        </p:blipFill>
        <p:spPr>
          <a:xfrm>
            <a:off x="10667880" y="5349960"/>
            <a:ext cx="1445760" cy="14360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Andö </a:t>
            </a:r>
            <a:r>
              <a:rPr lang="fi-FI" sz="2400" b="0" strike="noStrike" spc="-1">
                <a:solidFill>
                  <a:srgbClr val="000000"/>
                </a:solidFill>
                <a:latin typeface="Calibri Light"/>
                <a:ea typeface="DejaVu Sans"/>
              </a:rPr>
              <a:t>(59°55'22.4"N 23°54'57.9"E)</a:t>
            </a:r>
            <a:endParaRPr lang="fi-FI" sz="2400" b="0" strike="noStrike" spc="-1">
              <a:latin typeface="Arial"/>
            </a:endParaRPr>
          </a:p>
        </p:txBody>
      </p:sp>
      <p:sp>
        <p:nvSpPr>
          <p:cNvPr id="126" name="CustomShape 2"/>
          <p:cNvSpPr/>
          <p:nvPr/>
        </p:nvSpPr>
        <p:spPr>
          <a:xfrm>
            <a:off x="815760" y="1454760"/>
            <a:ext cx="5160240" cy="46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6440">
              <a:lnSpc>
                <a:spcPct val="90000"/>
              </a:lnSpc>
              <a:spcBef>
                <a:spcPts val="1001"/>
              </a:spcBef>
              <a:buClr>
                <a:srgbClr val="000000"/>
              </a:buClr>
              <a:buFont typeface="Arial"/>
              <a:buChar char="•"/>
            </a:pPr>
            <a:r>
              <a:rPr lang="fi-FI" sz="1100" b="0" strike="noStrike" spc="-1" dirty="0" err="1">
                <a:solidFill>
                  <a:srgbClr val="000000"/>
                </a:solidFill>
                <a:latin typeface="Calibri"/>
                <a:ea typeface="DejaVu Sans"/>
              </a:rPr>
              <a:t>Andö</a:t>
            </a:r>
            <a:r>
              <a:rPr lang="fi-FI" sz="1100" b="0" strike="noStrike" spc="-1" dirty="0">
                <a:solidFill>
                  <a:srgbClr val="000000"/>
                </a:solidFill>
                <a:latin typeface="Calibri"/>
                <a:ea typeface="DejaVu Sans"/>
              </a:rPr>
              <a:t> mainitaan </a:t>
            </a:r>
            <a:r>
              <a:rPr lang="fi-FI" sz="1100" b="0" strike="noStrike" spc="-1" dirty="0" err="1">
                <a:solidFill>
                  <a:srgbClr val="000000"/>
                </a:solidFill>
                <a:latin typeface="Calibri"/>
                <a:ea typeface="DejaVu Sans"/>
              </a:rPr>
              <a:t>Raaseporin</a:t>
            </a:r>
            <a:r>
              <a:rPr lang="fi-FI" sz="1100" b="0" strike="noStrike" spc="-1" dirty="0">
                <a:solidFill>
                  <a:srgbClr val="000000"/>
                </a:solidFill>
                <a:latin typeface="Calibri"/>
                <a:ea typeface="DejaVu Sans"/>
              </a:rPr>
              <a:t> tärkeänä kalastajakylänä 1600-luvulta</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0" strike="noStrike" spc="-1" dirty="0">
                <a:solidFill>
                  <a:srgbClr val="000000"/>
                </a:solidFill>
                <a:latin typeface="Calibri"/>
                <a:ea typeface="DejaVu Sans"/>
              </a:rPr>
              <a:t>Saarella rautakauden ajan pieni muinaishauta</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0" strike="noStrike" spc="-1" dirty="0">
                <a:solidFill>
                  <a:srgbClr val="000000"/>
                </a:solidFill>
                <a:latin typeface="Calibri"/>
                <a:ea typeface="DejaVu Sans"/>
              </a:rPr>
              <a:t>Saarella </a:t>
            </a:r>
            <a:r>
              <a:rPr lang="fi-FI" sz="1100" b="0" strike="noStrike" spc="-1" dirty="0" err="1">
                <a:solidFill>
                  <a:srgbClr val="000000"/>
                </a:solidFill>
                <a:latin typeface="Calibri"/>
                <a:ea typeface="DejaVu Sans"/>
              </a:rPr>
              <a:t>HSS:n</a:t>
            </a:r>
            <a:r>
              <a:rPr lang="fi-FI" sz="1100" b="0" strike="noStrike" spc="-1" dirty="0">
                <a:solidFill>
                  <a:srgbClr val="000000"/>
                </a:solidFill>
                <a:latin typeface="Calibri"/>
                <a:ea typeface="DejaVu Sans"/>
              </a:rPr>
              <a:t> lisäksi 7 muuta omistajaa, joista yksi Uudenmaan virkistysalueyhdistys (149-406-1-67)</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0" strike="noStrike" spc="-1" dirty="0">
                <a:solidFill>
                  <a:srgbClr val="000000"/>
                </a:solidFill>
                <a:latin typeface="Calibri"/>
                <a:ea typeface="DejaVu Sans"/>
              </a:rPr>
              <a:t>Saaritukikohta hankittu 1967</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0" strike="noStrike" spc="-1" dirty="0">
                <a:solidFill>
                  <a:srgbClr val="000000"/>
                </a:solidFill>
                <a:latin typeface="Calibri"/>
                <a:ea typeface="DejaVu Sans"/>
              </a:rPr>
              <a:t>Suojainen satama</a:t>
            </a:r>
            <a:endParaRPr lang="fi-FI" sz="1100" b="0" strike="noStrike" spc="-1" dirty="0">
              <a:latin typeface="Arial"/>
            </a:endParaRPr>
          </a:p>
          <a:p>
            <a:pPr marL="685800" lvl="1" indent="-226440">
              <a:lnSpc>
                <a:spcPct val="90000"/>
              </a:lnSpc>
              <a:spcBef>
                <a:spcPts val="499"/>
              </a:spcBef>
              <a:buClr>
                <a:srgbClr val="000000"/>
              </a:buClr>
              <a:buFont typeface="Arial"/>
              <a:buChar char="•"/>
            </a:pPr>
            <a:r>
              <a:rPr lang="fi-FI" sz="1100" b="0" strike="noStrike" spc="-1" dirty="0">
                <a:solidFill>
                  <a:srgbClr val="000000"/>
                </a:solidFill>
                <a:latin typeface="Calibri"/>
                <a:ea typeface="DejaVu Sans"/>
              </a:rPr>
              <a:t>Idän puoleisilla tuulilla avoin</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0" strike="noStrike" spc="-1" dirty="0">
                <a:solidFill>
                  <a:srgbClr val="000000"/>
                </a:solidFill>
                <a:latin typeface="Calibri"/>
                <a:ea typeface="DejaVu Sans"/>
              </a:rPr>
              <a:t>Saarella </a:t>
            </a:r>
            <a:r>
              <a:rPr lang="fi-FI" sz="1100" b="0" strike="noStrike" spc="-1" dirty="0" err="1" smtClean="0">
                <a:solidFill>
                  <a:srgbClr val="000000"/>
                </a:solidFill>
                <a:latin typeface="Calibri"/>
                <a:ea typeface="DejaVu Sans"/>
              </a:rPr>
              <a:t>purjehdusmaja,kesäkeittiö</a:t>
            </a:r>
            <a:r>
              <a:rPr lang="fi-FI" sz="1100" b="0" strike="noStrike" spc="-1" dirty="0" smtClean="0">
                <a:solidFill>
                  <a:srgbClr val="000000"/>
                </a:solidFill>
                <a:latin typeface="Calibri"/>
                <a:ea typeface="DejaVu Sans"/>
              </a:rPr>
              <a:t>, </a:t>
            </a:r>
            <a:r>
              <a:rPr lang="fi-FI" sz="1100" b="0" strike="noStrike" spc="-1" dirty="0">
                <a:solidFill>
                  <a:srgbClr val="000000"/>
                </a:solidFill>
                <a:latin typeface="Calibri"/>
                <a:ea typeface="DejaVu Sans"/>
              </a:rPr>
              <a:t>sauna ja wc (</a:t>
            </a:r>
            <a:r>
              <a:rPr lang="fi-FI" sz="1100" b="0" strike="noStrike" spc="-1" dirty="0" err="1">
                <a:solidFill>
                  <a:srgbClr val="000000"/>
                </a:solidFill>
                <a:latin typeface="Calibri"/>
                <a:ea typeface="DejaVu Sans"/>
              </a:rPr>
              <a:t>puucee</a:t>
            </a:r>
            <a:r>
              <a:rPr lang="fi-FI" sz="1100" b="0" strike="noStrike" spc="-1" dirty="0">
                <a:solidFill>
                  <a:srgbClr val="000000"/>
                </a:solidFill>
                <a:latin typeface="Calibri"/>
                <a:ea typeface="DejaVu Sans"/>
              </a:rPr>
              <a:t>)</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0" strike="noStrike" spc="-1" dirty="0">
                <a:solidFill>
                  <a:srgbClr val="000000"/>
                </a:solidFill>
                <a:latin typeface="Calibri"/>
                <a:ea typeface="DejaVu Sans"/>
              </a:rPr>
              <a:t>Puugrilli (vanha …tosi vanha)</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0" strike="noStrike" spc="-1" dirty="0">
                <a:solidFill>
                  <a:srgbClr val="000000"/>
                </a:solidFill>
                <a:latin typeface="Calibri"/>
                <a:ea typeface="DejaVu Sans"/>
              </a:rPr>
              <a:t>Hiiligrilli,  vieras- / saunavarauskirjan </a:t>
            </a:r>
            <a:r>
              <a:rPr lang="fi-FI" sz="1100" b="0" strike="noStrike" spc="-1" dirty="0" smtClean="0">
                <a:solidFill>
                  <a:srgbClr val="000000"/>
                </a:solidFill>
                <a:latin typeface="Calibri"/>
                <a:ea typeface="DejaVu Sans"/>
              </a:rPr>
              <a:t>luona</a:t>
            </a:r>
          </a:p>
          <a:p>
            <a:pPr marL="228600" indent="-226440">
              <a:lnSpc>
                <a:spcPct val="90000"/>
              </a:lnSpc>
              <a:spcBef>
                <a:spcPts val="1001"/>
              </a:spcBef>
              <a:buClr>
                <a:srgbClr val="000000"/>
              </a:buClr>
              <a:buFont typeface="Arial"/>
              <a:buChar char="•"/>
            </a:pPr>
            <a:r>
              <a:rPr lang="fi-FI" sz="1100" spc="-1" dirty="0" smtClean="0">
                <a:solidFill>
                  <a:srgbClr val="000000"/>
                </a:solidFill>
                <a:latin typeface="Calibri"/>
              </a:rPr>
              <a:t>Kesäkeittiössä kota- ja terassilla Weber-kaasugrilli</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0" strike="noStrike" spc="-1" dirty="0">
                <a:solidFill>
                  <a:srgbClr val="000000"/>
                </a:solidFill>
                <a:latin typeface="Calibri"/>
                <a:ea typeface="DejaVu Sans"/>
              </a:rPr>
              <a:t>Ei sähköä, makeaa vettä porakaivossa, </a:t>
            </a:r>
            <a:r>
              <a:rPr lang="fi-FI" sz="1100" b="1" i="1" strike="noStrike" spc="-1" dirty="0">
                <a:solidFill>
                  <a:srgbClr val="000000"/>
                </a:solidFill>
                <a:latin typeface="Calibri"/>
                <a:ea typeface="DejaVu Sans"/>
              </a:rPr>
              <a:t>ei ole tutkittu voiko juoda keittämättä. </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1" u="sng" strike="noStrike" spc="-1" dirty="0">
                <a:solidFill>
                  <a:srgbClr val="000000"/>
                </a:solidFill>
                <a:latin typeface="Calibri"/>
                <a:ea typeface="DejaVu Sans"/>
              </a:rPr>
              <a:t>Lähin roskapiste on omassa veneessä !</a:t>
            </a:r>
            <a:endParaRPr lang="fi-FI" sz="1100" b="1" u="sng" strike="noStrike" spc="-1" dirty="0">
              <a:latin typeface="Arial"/>
            </a:endParaRPr>
          </a:p>
          <a:p>
            <a:pPr marL="228600" indent="-226440">
              <a:lnSpc>
                <a:spcPct val="90000"/>
              </a:lnSpc>
              <a:spcBef>
                <a:spcPts val="1001"/>
              </a:spcBef>
              <a:buClr>
                <a:srgbClr val="000000"/>
              </a:buClr>
              <a:buFont typeface="Arial"/>
              <a:buChar char="•"/>
            </a:pPr>
            <a:r>
              <a:rPr lang="fi-FI" sz="1100" b="1" i="1" strike="noStrike" spc="-1" dirty="0">
                <a:solidFill>
                  <a:srgbClr val="000000"/>
                </a:solidFill>
                <a:latin typeface="Calibri"/>
                <a:ea typeface="DejaVu Sans"/>
              </a:rPr>
              <a:t>Kun kiinnityt, merkitse käyntisi aina vieraskirjaan ja varaa samalla mahdollinen saunavuorosi !!</a:t>
            </a:r>
            <a:endParaRPr lang="fi-FI" sz="1100" b="0" strike="noStrike" spc="-1" dirty="0">
              <a:latin typeface="Arial"/>
            </a:endParaRPr>
          </a:p>
          <a:p>
            <a:pPr marL="228600" indent="-226440">
              <a:lnSpc>
                <a:spcPct val="90000"/>
              </a:lnSpc>
              <a:spcBef>
                <a:spcPts val="1001"/>
              </a:spcBef>
              <a:buClr>
                <a:srgbClr val="000000"/>
              </a:buClr>
              <a:buFont typeface="Arial"/>
              <a:buChar char="•"/>
            </a:pPr>
            <a:r>
              <a:rPr lang="fi-FI" sz="1100" b="1" i="1" strike="noStrike" spc="-1" dirty="0">
                <a:solidFill>
                  <a:srgbClr val="000000"/>
                </a:solidFill>
                <a:latin typeface="Calibri"/>
                <a:ea typeface="DejaVu Sans"/>
              </a:rPr>
              <a:t>Huom.! Älkää seikkailko lammen luokse tai eteläniemen kärkeen. Naapuri on tarkka alueestaan. Vältytään riidoilta.</a:t>
            </a:r>
            <a:endParaRPr lang="fi-FI" sz="1100" b="0" strike="noStrike" spc="-1" dirty="0">
              <a:latin typeface="Arial"/>
            </a:endParaRPr>
          </a:p>
        </p:txBody>
      </p:sp>
      <p:pic>
        <p:nvPicPr>
          <p:cNvPr id="127" name="Sisällön paikkamerkki 4"/>
          <p:cNvPicPr/>
          <p:nvPr/>
        </p:nvPicPr>
        <p:blipFill>
          <a:blip r:embed="rId2"/>
          <a:stretch/>
        </p:blipFill>
        <p:spPr>
          <a:xfrm>
            <a:off x="5943600" y="1838160"/>
            <a:ext cx="6170040" cy="3179520"/>
          </a:xfrm>
          <a:prstGeom prst="rect">
            <a:avLst/>
          </a:prstGeom>
          <a:ln>
            <a:noFill/>
          </a:ln>
        </p:spPr>
      </p:pic>
      <p:pic>
        <p:nvPicPr>
          <p:cNvPr id="128" name="Kuva 5"/>
          <p:cNvPicPr/>
          <p:nvPr/>
        </p:nvPicPr>
        <p:blipFill>
          <a:blip r:embed="rId3"/>
          <a:stretch/>
        </p:blipFill>
        <p:spPr>
          <a:xfrm>
            <a:off x="10667880" y="5349960"/>
            <a:ext cx="1445760" cy="14360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Andö - lähestyminen</a:t>
            </a:r>
            <a:endParaRPr lang="fi-FI" sz="4400" b="0" strike="noStrike" spc="-1">
              <a:latin typeface="Arial"/>
            </a:endParaRPr>
          </a:p>
        </p:txBody>
      </p:sp>
      <p:sp>
        <p:nvSpPr>
          <p:cNvPr id="130" name="CustomShape 2"/>
          <p:cNvSpPr/>
          <p:nvPr/>
        </p:nvSpPr>
        <p:spPr>
          <a:xfrm>
            <a:off x="838080" y="1825560"/>
            <a:ext cx="51793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Österudden kohdalta linjana toiminut vanha rautapoiju  ja tynnyri. Valkoiseksi maalatut. Vanha rautapoiju vaan hajosi myrskyssä 2018 syksyllä ja lensi mereen. Karttaplotterin kanssa lähestyminen onnistuu tätäkin kautta helposti. Varottava Storgrundetin eteläpuolella olevaa kiveä.</a:t>
            </a:r>
            <a:endParaRPr lang="fi-FI" sz="2800" b="0" strike="noStrike" spc="-1">
              <a:latin typeface="Arial"/>
            </a:endParaRPr>
          </a:p>
          <a:p>
            <a:pPr marL="228600" indent="-226440">
              <a:lnSpc>
                <a:spcPct val="90000"/>
              </a:lnSpc>
              <a:spcBef>
                <a:spcPts val="1001"/>
              </a:spcBef>
              <a:buClr>
                <a:srgbClr val="000000"/>
              </a:buClr>
              <a:buFont typeface="Arial"/>
              <a:buChar char="•"/>
            </a:pPr>
            <a:r>
              <a:rPr lang="fi-FI" sz="2800" b="0" strike="noStrike" spc="-1">
                <a:solidFill>
                  <a:srgbClr val="000000"/>
                </a:solidFill>
                <a:latin typeface="Calibri"/>
                <a:ea typeface="DejaVu Sans"/>
              </a:rPr>
              <a:t>Olympiaväylältä oheisen kuvan mukaan </a:t>
            </a:r>
            <a:endParaRPr lang="fi-FI" sz="2800" b="0" strike="noStrike" spc="-1">
              <a:latin typeface="Arial"/>
            </a:endParaRPr>
          </a:p>
        </p:txBody>
      </p:sp>
      <p:pic>
        <p:nvPicPr>
          <p:cNvPr id="131" name="Sisällön paikkamerkki 7"/>
          <p:cNvPicPr/>
          <p:nvPr/>
        </p:nvPicPr>
        <p:blipFill>
          <a:blip r:embed="rId2"/>
          <a:stretch/>
        </p:blipFill>
        <p:spPr>
          <a:xfrm>
            <a:off x="6077520" y="2009520"/>
            <a:ext cx="6082920" cy="3170160"/>
          </a:xfrm>
          <a:prstGeom prst="rect">
            <a:avLst/>
          </a:prstGeom>
          <a:ln>
            <a:noFill/>
          </a:ln>
        </p:spPr>
      </p:pic>
      <p:sp>
        <p:nvSpPr>
          <p:cNvPr id="132" name="Line 3"/>
          <p:cNvSpPr/>
          <p:nvPr/>
        </p:nvSpPr>
        <p:spPr>
          <a:xfrm flipV="1">
            <a:off x="7755120" y="3104280"/>
            <a:ext cx="1364760" cy="49104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133" name="Line 4"/>
          <p:cNvSpPr/>
          <p:nvPr/>
        </p:nvSpPr>
        <p:spPr>
          <a:xfrm>
            <a:off x="7755120" y="3691440"/>
            <a:ext cx="682560" cy="1140120"/>
          </a:xfrm>
          <a:prstGeom prst="line">
            <a:avLst/>
          </a:prstGeom>
          <a:ln>
            <a:solidFill>
              <a:schemeClr val="tx1"/>
            </a:solidFill>
            <a:round/>
          </a:ln>
        </p:spPr>
        <p:style>
          <a:lnRef idx="1">
            <a:schemeClr val="accent1"/>
          </a:lnRef>
          <a:fillRef idx="0">
            <a:schemeClr val="accent1"/>
          </a:fillRef>
          <a:effectRef idx="0">
            <a:schemeClr val="accent1"/>
          </a:effectRef>
          <a:fontRef idx="minor"/>
        </p:style>
      </p:sp>
      <p:pic>
        <p:nvPicPr>
          <p:cNvPr id="134" name="Kuva 18"/>
          <p:cNvPicPr/>
          <p:nvPr/>
        </p:nvPicPr>
        <p:blipFill>
          <a:blip r:embed="rId3"/>
          <a:stretch/>
        </p:blipFill>
        <p:spPr>
          <a:xfrm>
            <a:off x="10667880" y="5349960"/>
            <a:ext cx="1445760" cy="14360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Andö - laiturit </a:t>
            </a:r>
            <a:endParaRPr lang="fi-FI" sz="4400" b="0" strike="noStrike" spc="-1">
              <a:latin typeface="Arial"/>
            </a:endParaRPr>
          </a:p>
        </p:txBody>
      </p:sp>
      <p:sp>
        <p:nvSpPr>
          <p:cNvPr id="136" name="CustomShape 2"/>
          <p:cNvSpPr/>
          <p:nvPr/>
        </p:nvSpPr>
        <p:spPr>
          <a:xfrm>
            <a:off x="838080" y="1825560"/>
            <a:ext cx="51793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5500" lnSpcReduction="20000"/>
          </a:bodyPr>
          <a:lstStyle/>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Lahdessa </a:t>
            </a:r>
            <a:r>
              <a:rPr lang="fi-FI" sz="2800" b="0" strike="noStrike" spc="-1" dirty="0" err="1">
                <a:solidFill>
                  <a:srgbClr val="000000"/>
                </a:solidFill>
                <a:latin typeface="Calibri"/>
                <a:ea typeface="DejaVu Sans"/>
              </a:rPr>
              <a:t>HSS:llä</a:t>
            </a:r>
            <a:r>
              <a:rPr lang="fi-FI" sz="2800" b="0" strike="noStrike" spc="-1" dirty="0">
                <a:solidFill>
                  <a:srgbClr val="000000"/>
                </a:solidFill>
                <a:latin typeface="Calibri"/>
                <a:ea typeface="DejaVu Sans"/>
              </a:rPr>
              <a:t> pisto- ja kallioon kiinnitetty laituritaso</a:t>
            </a:r>
            <a:endParaRPr lang="fi-FI" sz="2800" b="0" strike="noStrike" spc="-1" dirty="0">
              <a:latin typeface="Arial"/>
            </a:endParaRPr>
          </a:p>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Lahden kaksi ensimmäistä poijua huonossa hapessa – ei saa kiinnittyä – merkitty poijuihin</a:t>
            </a:r>
            <a:endParaRPr lang="fi-FI" sz="2800" b="0" strike="noStrike" spc="-1" dirty="0">
              <a:latin typeface="Arial"/>
            </a:endParaRPr>
          </a:p>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Laiturin länsipuolen kiinnitykseen  4 kpl </a:t>
            </a:r>
            <a:r>
              <a:rPr lang="fi-FI" sz="2800" b="0" strike="noStrike" spc="-1" dirty="0" err="1">
                <a:solidFill>
                  <a:srgbClr val="000000"/>
                </a:solidFill>
                <a:latin typeface="Calibri"/>
                <a:ea typeface="DejaVu Sans"/>
              </a:rPr>
              <a:t>mooring-köysiä</a:t>
            </a:r>
            <a:endParaRPr lang="fi-FI" sz="2800" b="0" strike="noStrike" spc="-1" dirty="0">
              <a:latin typeface="Arial"/>
            </a:endParaRPr>
          </a:p>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Laiturin itäpuolella ei ole poijuja laituriin kiinnittymistä varten. Ehkä yhdestä poijusta voi kiinnittyä laiturin  koillispuoleen </a:t>
            </a:r>
            <a:endParaRPr lang="fi-FI" sz="2800" b="0" strike="noStrike" spc="-1" dirty="0">
              <a:latin typeface="Arial"/>
            </a:endParaRPr>
          </a:p>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Laiturin päähän voi kiinnittyä poijusta kuten myös luoteiskulmaan.</a:t>
            </a:r>
            <a:endParaRPr lang="fi-FI" sz="2800" b="0" strike="noStrike" spc="-1" dirty="0">
              <a:latin typeface="Arial"/>
            </a:endParaRPr>
          </a:p>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Poijuista kiinnitys kalliolaituriin</a:t>
            </a:r>
            <a:endParaRPr lang="fi-FI" sz="2800" b="0" strike="noStrike" spc="-1" dirty="0">
              <a:latin typeface="Arial"/>
            </a:endParaRPr>
          </a:p>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Poijut uusittu 2020 keväällä, poijut </a:t>
            </a:r>
            <a:r>
              <a:rPr lang="fi-FI" sz="2800" b="0" strike="noStrike" spc="-1" dirty="0" err="1">
                <a:solidFill>
                  <a:srgbClr val="000000"/>
                </a:solidFill>
                <a:latin typeface="Calibri"/>
                <a:ea typeface="DejaVu Sans"/>
              </a:rPr>
              <a:t>mitoittettu</a:t>
            </a:r>
            <a:r>
              <a:rPr lang="fi-FI" sz="2800" b="0" strike="noStrike" spc="-1" dirty="0">
                <a:solidFill>
                  <a:srgbClr val="000000"/>
                </a:solidFill>
                <a:latin typeface="Calibri"/>
                <a:ea typeface="DejaVu Sans"/>
              </a:rPr>
              <a:t> 20tn </a:t>
            </a:r>
            <a:r>
              <a:rPr lang="fi-FI" sz="2800" b="0" strike="noStrike" spc="-1" dirty="0" smtClean="0">
                <a:solidFill>
                  <a:srgbClr val="000000"/>
                </a:solidFill>
                <a:latin typeface="Calibri"/>
                <a:ea typeface="DejaVu Sans"/>
              </a:rPr>
              <a:t>asti</a:t>
            </a:r>
          </a:p>
          <a:p>
            <a:pPr marL="228600" indent="-226440">
              <a:lnSpc>
                <a:spcPct val="90000"/>
              </a:lnSpc>
              <a:spcBef>
                <a:spcPts val="1001"/>
              </a:spcBef>
              <a:buClr>
                <a:srgbClr val="000000"/>
              </a:buClr>
              <a:buFont typeface="Arial"/>
              <a:buChar char="•"/>
            </a:pPr>
            <a:r>
              <a:rPr lang="fi-FI" sz="2800" b="0" strike="noStrike" spc="-1" dirty="0" smtClean="0">
                <a:solidFill>
                  <a:srgbClr val="000000"/>
                </a:solidFill>
                <a:latin typeface="Calibri"/>
              </a:rPr>
              <a:t>Vanhan kalliolaiturin tukirautoja uusittu kesällä 2022</a:t>
            </a:r>
            <a:endParaRPr lang="fi-FI" sz="2800" b="0" strike="noStrike" spc="-1" dirty="0">
              <a:latin typeface="Arial"/>
            </a:endParaRPr>
          </a:p>
          <a:p>
            <a:pPr>
              <a:lnSpc>
                <a:spcPct val="90000"/>
              </a:lnSpc>
              <a:spcBef>
                <a:spcPts val="1001"/>
              </a:spcBef>
            </a:pPr>
            <a:endParaRPr lang="fi-FI" sz="2800" b="0" strike="noStrike" spc="-1" dirty="0">
              <a:latin typeface="Arial"/>
            </a:endParaRPr>
          </a:p>
        </p:txBody>
      </p:sp>
      <p:pic>
        <p:nvPicPr>
          <p:cNvPr id="137" name="Sisällön paikkamerkki 4"/>
          <p:cNvPicPr/>
          <p:nvPr/>
        </p:nvPicPr>
        <p:blipFill>
          <a:blip r:embed="rId3"/>
          <a:stretch/>
        </p:blipFill>
        <p:spPr>
          <a:xfrm>
            <a:off x="6149160" y="1937520"/>
            <a:ext cx="5964480" cy="3173760"/>
          </a:xfrm>
          <a:prstGeom prst="rect">
            <a:avLst/>
          </a:prstGeom>
          <a:ln>
            <a:noFill/>
          </a:ln>
        </p:spPr>
      </p:pic>
      <p:sp>
        <p:nvSpPr>
          <p:cNvPr id="138" name="CustomShape 3"/>
          <p:cNvSpPr/>
          <p:nvPr/>
        </p:nvSpPr>
        <p:spPr>
          <a:xfrm>
            <a:off x="7473240" y="1343520"/>
            <a:ext cx="1183320" cy="114084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139" name="CustomShape 4"/>
          <p:cNvSpPr/>
          <p:nvPr/>
        </p:nvSpPr>
        <p:spPr>
          <a:xfrm>
            <a:off x="6443640" y="974160"/>
            <a:ext cx="205704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dirty="0" err="1">
                <a:solidFill>
                  <a:srgbClr val="000000"/>
                </a:solidFill>
                <a:latin typeface="Calibri"/>
                <a:ea typeface="DejaVu Sans"/>
              </a:rPr>
              <a:t>Andö</a:t>
            </a:r>
            <a:r>
              <a:rPr lang="fi-FI" sz="1800" b="0" strike="noStrike" spc="-1" dirty="0">
                <a:solidFill>
                  <a:srgbClr val="000000"/>
                </a:solidFill>
                <a:latin typeface="Calibri"/>
                <a:ea typeface="DejaVu Sans"/>
              </a:rPr>
              <a:t> pistolaituri</a:t>
            </a:r>
            <a:endParaRPr lang="fi-FI" sz="1800" b="0" strike="noStrike" spc="-1" dirty="0">
              <a:latin typeface="Arial"/>
            </a:endParaRPr>
          </a:p>
        </p:txBody>
      </p:sp>
      <p:sp>
        <p:nvSpPr>
          <p:cNvPr id="140" name="CustomShape 5"/>
          <p:cNvSpPr/>
          <p:nvPr/>
        </p:nvSpPr>
        <p:spPr>
          <a:xfrm flipH="1">
            <a:off x="9883080" y="1535400"/>
            <a:ext cx="430920" cy="146556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141" name="CustomShape 6"/>
          <p:cNvSpPr/>
          <p:nvPr/>
        </p:nvSpPr>
        <p:spPr>
          <a:xfrm>
            <a:off x="9643320" y="1256040"/>
            <a:ext cx="154800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Kalliolaiturit</a:t>
            </a:r>
            <a:endParaRPr lang="fi-FI" sz="1800" b="0" strike="noStrike" spc="-1">
              <a:latin typeface="Arial"/>
            </a:endParaRPr>
          </a:p>
        </p:txBody>
      </p:sp>
      <p:sp>
        <p:nvSpPr>
          <p:cNvPr id="142" name="CustomShape 7"/>
          <p:cNvSpPr/>
          <p:nvPr/>
        </p:nvSpPr>
        <p:spPr>
          <a:xfrm flipV="1">
            <a:off x="7409880" y="4785120"/>
            <a:ext cx="652680" cy="81612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143" name="CustomShape 8"/>
          <p:cNvSpPr/>
          <p:nvPr/>
        </p:nvSpPr>
        <p:spPr>
          <a:xfrm flipV="1">
            <a:off x="8194320" y="4408200"/>
            <a:ext cx="2221920" cy="166140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pic>
        <p:nvPicPr>
          <p:cNvPr id="144" name="Kuva 20"/>
          <p:cNvPicPr/>
          <p:nvPr/>
        </p:nvPicPr>
        <p:blipFill>
          <a:blip r:embed="rId4"/>
          <a:stretch/>
        </p:blipFill>
        <p:spPr>
          <a:xfrm>
            <a:off x="8902800" y="4172760"/>
            <a:ext cx="155160" cy="978840"/>
          </a:xfrm>
          <a:prstGeom prst="rect">
            <a:avLst/>
          </a:prstGeom>
          <a:ln>
            <a:noFill/>
          </a:ln>
        </p:spPr>
      </p:pic>
      <p:sp>
        <p:nvSpPr>
          <p:cNvPr id="145" name="CustomShape 9"/>
          <p:cNvSpPr/>
          <p:nvPr/>
        </p:nvSpPr>
        <p:spPr>
          <a:xfrm>
            <a:off x="6330600" y="5616000"/>
            <a:ext cx="1875600" cy="63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dirty="0">
                <a:solidFill>
                  <a:srgbClr val="000000"/>
                </a:solidFill>
                <a:latin typeface="Calibri"/>
                <a:ea typeface="DejaVu Sans"/>
              </a:rPr>
              <a:t>Purjehdusmaja</a:t>
            </a:r>
            <a:endParaRPr lang="fi-FI" sz="1800" b="0" strike="noStrike" spc="-1" dirty="0">
              <a:latin typeface="Arial"/>
            </a:endParaRPr>
          </a:p>
          <a:p>
            <a:pPr>
              <a:lnSpc>
                <a:spcPct val="100000"/>
              </a:lnSpc>
            </a:pPr>
            <a:r>
              <a:rPr lang="fi-FI" sz="1800" b="0" strike="noStrike" spc="-1" dirty="0">
                <a:solidFill>
                  <a:srgbClr val="000000"/>
                </a:solidFill>
                <a:latin typeface="Calibri"/>
                <a:ea typeface="DejaVu Sans"/>
              </a:rPr>
              <a:t>- </a:t>
            </a:r>
            <a:r>
              <a:rPr lang="fi-FI" spc="-1" dirty="0" err="1" smtClean="0">
                <a:solidFill>
                  <a:srgbClr val="000000"/>
                </a:solidFill>
                <a:latin typeface="Calibri"/>
                <a:ea typeface="DejaVu Sans"/>
              </a:rPr>
              <a:t>iLog-avain</a:t>
            </a:r>
            <a:endParaRPr lang="fi-FI" sz="1800" b="0" strike="noStrike" spc="-1" dirty="0">
              <a:latin typeface="Arial"/>
            </a:endParaRPr>
          </a:p>
        </p:txBody>
      </p:sp>
      <p:sp>
        <p:nvSpPr>
          <p:cNvPr id="146" name="CustomShape 10"/>
          <p:cNvSpPr/>
          <p:nvPr/>
        </p:nvSpPr>
        <p:spPr>
          <a:xfrm>
            <a:off x="7497000" y="6018840"/>
            <a:ext cx="2534760" cy="849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dirty="0">
                <a:solidFill>
                  <a:srgbClr val="000000"/>
                </a:solidFill>
                <a:latin typeface="Calibri"/>
                <a:ea typeface="DejaVu Sans"/>
              </a:rPr>
              <a:t>Sauna</a:t>
            </a:r>
            <a:endParaRPr lang="fi-FI" sz="1800" b="0" strike="noStrike" spc="-1" dirty="0">
              <a:latin typeface="Arial"/>
            </a:endParaRPr>
          </a:p>
          <a:p>
            <a:pPr marL="285840" indent="-283680">
              <a:lnSpc>
                <a:spcPct val="100000"/>
              </a:lnSpc>
              <a:buClr>
                <a:srgbClr val="000000"/>
              </a:buClr>
              <a:buFont typeface="StarSymbol"/>
              <a:buChar char="-"/>
            </a:pPr>
            <a:r>
              <a:rPr lang="fi-FI" sz="1600" spc="-1" dirty="0" err="1" smtClean="0">
                <a:solidFill>
                  <a:srgbClr val="000000"/>
                </a:solidFill>
                <a:latin typeface="Calibri"/>
              </a:rPr>
              <a:t>iLog</a:t>
            </a:r>
            <a:r>
              <a:rPr lang="fi-FI" sz="1600" spc="-1" dirty="0" smtClean="0">
                <a:solidFill>
                  <a:srgbClr val="000000"/>
                </a:solidFill>
                <a:latin typeface="Calibri"/>
              </a:rPr>
              <a:t> avain</a:t>
            </a:r>
            <a:endParaRPr lang="fi-FI" sz="1600" b="0" strike="noStrike" spc="-1" dirty="0">
              <a:latin typeface="Arial"/>
            </a:endParaRPr>
          </a:p>
        </p:txBody>
      </p:sp>
      <p:sp>
        <p:nvSpPr>
          <p:cNvPr id="147" name="Line 11"/>
          <p:cNvSpPr/>
          <p:nvPr/>
        </p:nvSpPr>
        <p:spPr>
          <a:xfrm>
            <a:off x="9381600" y="2815560"/>
            <a:ext cx="190800" cy="1152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sp>
      <p:sp>
        <p:nvSpPr>
          <p:cNvPr id="148" name="CustomShape 12"/>
          <p:cNvSpPr/>
          <p:nvPr/>
        </p:nvSpPr>
        <p:spPr>
          <a:xfrm>
            <a:off x="9331920" y="1825560"/>
            <a:ext cx="143280" cy="98820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149" name="CustomShape 13"/>
          <p:cNvSpPr/>
          <p:nvPr/>
        </p:nvSpPr>
        <p:spPr>
          <a:xfrm>
            <a:off x="8953520" y="1500174"/>
            <a:ext cx="111528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dirty="0">
                <a:solidFill>
                  <a:srgbClr val="000000"/>
                </a:solidFill>
                <a:latin typeface="Calibri"/>
                <a:ea typeface="DejaVu Sans"/>
              </a:rPr>
              <a:t>matalaa</a:t>
            </a:r>
            <a:endParaRPr lang="fi-FI" sz="1800" b="0" strike="noStrike" spc="-1" dirty="0">
              <a:latin typeface="Arial"/>
            </a:endParaRPr>
          </a:p>
        </p:txBody>
      </p:sp>
      <p:sp>
        <p:nvSpPr>
          <p:cNvPr id="150" name="CustomShape 14"/>
          <p:cNvSpPr/>
          <p:nvPr/>
        </p:nvSpPr>
        <p:spPr>
          <a:xfrm>
            <a:off x="8405280" y="5286240"/>
            <a:ext cx="56340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WC</a:t>
            </a:r>
            <a:endParaRPr lang="fi-FI" sz="1800" b="0" strike="noStrike" spc="-1">
              <a:latin typeface="Arial"/>
            </a:endParaRPr>
          </a:p>
        </p:txBody>
      </p:sp>
      <p:sp>
        <p:nvSpPr>
          <p:cNvPr id="151" name="CustomShape 15"/>
          <p:cNvSpPr/>
          <p:nvPr/>
        </p:nvSpPr>
        <p:spPr>
          <a:xfrm>
            <a:off x="8492400" y="880200"/>
            <a:ext cx="448920" cy="212040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152" name="CustomShape 16"/>
          <p:cNvSpPr/>
          <p:nvPr/>
        </p:nvSpPr>
        <p:spPr>
          <a:xfrm>
            <a:off x="7801920" y="502200"/>
            <a:ext cx="307800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Vieras- /saunavarauskirja</a:t>
            </a:r>
            <a:endParaRPr lang="fi-FI" sz="1800" b="0" strike="noStrike" spc="-1">
              <a:latin typeface="Arial"/>
            </a:endParaRPr>
          </a:p>
        </p:txBody>
      </p:sp>
      <p:sp>
        <p:nvSpPr>
          <p:cNvPr id="153" name="CustomShape 17"/>
          <p:cNvSpPr/>
          <p:nvPr/>
        </p:nvSpPr>
        <p:spPr>
          <a:xfrm>
            <a:off x="6501960" y="1690560"/>
            <a:ext cx="581040" cy="140472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154" name="CustomShape 18"/>
          <p:cNvSpPr/>
          <p:nvPr/>
        </p:nvSpPr>
        <p:spPr>
          <a:xfrm>
            <a:off x="5898240" y="1364760"/>
            <a:ext cx="1107360" cy="36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a:solidFill>
                  <a:srgbClr val="000000"/>
                </a:solidFill>
                <a:latin typeface="Calibri"/>
                <a:ea typeface="DejaVu Sans"/>
              </a:rPr>
              <a:t>Vanha puugrilli</a:t>
            </a:r>
            <a:endParaRPr lang="fi-FI" sz="1800" b="0" strike="noStrike" spc="-1">
              <a:latin typeface="Arial"/>
            </a:endParaRPr>
          </a:p>
        </p:txBody>
      </p:sp>
      <p:pic>
        <p:nvPicPr>
          <p:cNvPr id="155" name="Kuva 44"/>
          <p:cNvPicPr/>
          <p:nvPr/>
        </p:nvPicPr>
        <p:blipFill>
          <a:blip r:embed="rId5"/>
          <a:stretch/>
        </p:blipFill>
        <p:spPr>
          <a:xfrm>
            <a:off x="10667880" y="5349960"/>
            <a:ext cx="1445760" cy="1436040"/>
          </a:xfrm>
          <a:prstGeom prst="rect">
            <a:avLst/>
          </a:prstGeom>
          <a:ln>
            <a:noFill/>
          </a:ln>
        </p:spPr>
      </p:pic>
      <p:sp>
        <p:nvSpPr>
          <p:cNvPr id="156" name="CustomShape 19"/>
          <p:cNvSpPr/>
          <p:nvPr/>
        </p:nvSpPr>
        <p:spPr>
          <a:xfrm>
            <a:off x="10274400" y="1522440"/>
            <a:ext cx="126360" cy="170244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157" name="CustomShape 20"/>
          <p:cNvSpPr/>
          <p:nvPr/>
        </p:nvSpPr>
        <p:spPr>
          <a:xfrm flipV="1">
            <a:off x="9955080" y="4121640"/>
            <a:ext cx="1103760" cy="152604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158" name="CustomShape 21"/>
          <p:cNvSpPr/>
          <p:nvPr/>
        </p:nvSpPr>
        <p:spPr>
          <a:xfrm>
            <a:off x="8760960" y="5560920"/>
            <a:ext cx="2154240" cy="69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fi-FI" sz="1800" b="0" strike="noStrike" spc="-1" dirty="0">
                <a:solidFill>
                  <a:srgbClr val="000000"/>
                </a:solidFill>
                <a:latin typeface="Calibri"/>
                <a:ea typeface="DejaVu Sans"/>
              </a:rPr>
              <a:t>Kesäkeittiö</a:t>
            </a:r>
            <a:endParaRPr lang="fi-FI" sz="1800" b="0" strike="noStrike" spc="-1" dirty="0">
              <a:latin typeface="Arial"/>
            </a:endParaRPr>
          </a:p>
          <a:p>
            <a:pPr marL="285840" indent="-284760">
              <a:lnSpc>
                <a:spcPct val="100000"/>
              </a:lnSpc>
              <a:buClr>
                <a:srgbClr val="000000"/>
              </a:buClr>
            </a:pPr>
            <a:r>
              <a:rPr lang="fi-FI" sz="1400" spc="-1" dirty="0" smtClean="0">
                <a:solidFill>
                  <a:srgbClr val="000000"/>
                </a:solidFill>
                <a:latin typeface="Calibri"/>
              </a:rPr>
              <a:t>- </a:t>
            </a:r>
            <a:r>
              <a:rPr lang="fi-FI" sz="1400" spc="-1" dirty="0" err="1" smtClean="0">
                <a:solidFill>
                  <a:srgbClr val="000000"/>
                </a:solidFill>
                <a:latin typeface="Calibri"/>
              </a:rPr>
              <a:t>iLog</a:t>
            </a:r>
            <a:r>
              <a:rPr lang="fi-FI" sz="1400" spc="-1" dirty="0" smtClean="0">
                <a:solidFill>
                  <a:srgbClr val="000000"/>
                </a:solidFill>
                <a:latin typeface="Calibri"/>
              </a:rPr>
              <a:t> avain</a:t>
            </a:r>
            <a:endParaRPr lang="fi-FI" sz="1400" b="0" strike="noStrike" spc="-1" dirty="0">
              <a:latin typeface="Arial"/>
            </a:endParaRPr>
          </a:p>
        </p:txBody>
      </p:sp>
      <p:sp>
        <p:nvSpPr>
          <p:cNvPr id="26" name="CustomShape 15"/>
          <p:cNvSpPr/>
          <p:nvPr/>
        </p:nvSpPr>
        <p:spPr>
          <a:xfrm>
            <a:off x="8882082" y="1214422"/>
            <a:ext cx="357190" cy="2786082"/>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7" name="Suorakulmio 26"/>
          <p:cNvSpPr/>
          <p:nvPr/>
        </p:nvSpPr>
        <p:spPr>
          <a:xfrm>
            <a:off x="8596330" y="857232"/>
            <a:ext cx="1017138" cy="584775"/>
          </a:xfrm>
          <a:prstGeom prst="rect">
            <a:avLst/>
          </a:prstGeom>
        </p:spPr>
        <p:txBody>
          <a:bodyPr wrap="none">
            <a:spAutoFit/>
          </a:bodyPr>
          <a:lstStyle/>
          <a:p>
            <a:r>
              <a:rPr lang="fi-FI" spc="-1" dirty="0" smtClean="0">
                <a:solidFill>
                  <a:srgbClr val="000000"/>
                </a:solidFill>
                <a:latin typeface="Calibri"/>
              </a:rPr>
              <a:t>Varasto</a:t>
            </a:r>
          </a:p>
          <a:p>
            <a:r>
              <a:rPr lang="fi-FI" sz="1400" spc="-1" dirty="0" smtClean="0">
                <a:solidFill>
                  <a:srgbClr val="000000"/>
                </a:solidFill>
                <a:latin typeface="Calibri"/>
              </a:rPr>
              <a:t>- </a:t>
            </a:r>
            <a:r>
              <a:rPr lang="fi-FI" sz="1400" spc="-1" dirty="0" err="1" smtClean="0">
                <a:solidFill>
                  <a:srgbClr val="000000"/>
                </a:solidFill>
                <a:latin typeface="Calibri"/>
              </a:rPr>
              <a:t>iLog</a:t>
            </a:r>
            <a:r>
              <a:rPr lang="fi-FI" sz="1400" spc="-1" dirty="0" smtClean="0">
                <a:solidFill>
                  <a:srgbClr val="000000"/>
                </a:solidFill>
                <a:latin typeface="Calibri"/>
              </a:rPr>
              <a:t> Avain</a:t>
            </a:r>
            <a:endParaRPr lang="fi-FI" sz="1400" dirty="0"/>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i-FI" sz="4400" b="0" strike="noStrike" spc="-1">
                <a:solidFill>
                  <a:srgbClr val="000000"/>
                </a:solidFill>
                <a:latin typeface="Arial"/>
                <a:ea typeface="DejaVu Sans"/>
              </a:rPr>
              <a:t>Andö uusi laituri 2020</a:t>
            </a:r>
            <a:endParaRPr lang="fi-FI" sz="4400" b="0" strike="noStrike" spc="-1">
              <a:latin typeface="Arial"/>
            </a:endParaRPr>
          </a:p>
        </p:txBody>
      </p:sp>
      <p:pic>
        <p:nvPicPr>
          <p:cNvPr id="160" name="Kuva 112"/>
          <p:cNvPicPr/>
          <p:nvPr/>
        </p:nvPicPr>
        <p:blipFill>
          <a:blip r:embed="rId2"/>
          <a:stretch/>
        </p:blipFill>
        <p:spPr>
          <a:xfrm>
            <a:off x="748080" y="1440000"/>
            <a:ext cx="4099320" cy="2302920"/>
          </a:xfrm>
          <a:prstGeom prst="rect">
            <a:avLst/>
          </a:prstGeom>
          <a:ln>
            <a:noFill/>
          </a:ln>
        </p:spPr>
      </p:pic>
      <p:pic>
        <p:nvPicPr>
          <p:cNvPr id="161" name="Kuva 113"/>
          <p:cNvPicPr/>
          <p:nvPr/>
        </p:nvPicPr>
        <p:blipFill>
          <a:blip r:embed="rId3" cstate="print"/>
          <a:stretch/>
        </p:blipFill>
        <p:spPr>
          <a:xfrm>
            <a:off x="3528000" y="2448000"/>
            <a:ext cx="3958920" cy="2226600"/>
          </a:xfrm>
          <a:prstGeom prst="rect">
            <a:avLst/>
          </a:prstGeom>
          <a:ln>
            <a:noFill/>
          </a:ln>
        </p:spPr>
      </p:pic>
      <p:pic>
        <p:nvPicPr>
          <p:cNvPr id="162" name="Kuva 114"/>
          <p:cNvPicPr/>
          <p:nvPr/>
        </p:nvPicPr>
        <p:blipFill>
          <a:blip r:embed="rId4"/>
          <a:stretch/>
        </p:blipFill>
        <p:spPr>
          <a:xfrm>
            <a:off x="6408000" y="3618360"/>
            <a:ext cx="5470560" cy="30765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Andö - purjehdusmaja</a:t>
            </a:r>
            <a:endParaRPr lang="fi-FI" sz="4400" b="0" strike="noStrike" spc="-1">
              <a:latin typeface="Arial"/>
            </a:endParaRPr>
          </a:p>
        </p:txBody>
      </p:sp>
      <p:sp>
        <p:nvSpPr>
          <p:cNvPr id="164" name="CustomShape 2"/>
          <p:cNvSpPr/>
          <p:nvPr/>
        </p:nvSpPr>
        <p:spPr>
          <a:xfrm>
            <a:off x="838080" y="1825560"/>
            <a:ext cx="51793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8000" lnSpcReduction="10000"/>
          </a:bodyPr>
          <a:lstStyle/>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Tilat illan viettoon</a:t>
            </a:r>
            <a:endParaRPr lang="fi-FI" sz="28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Takka</a:t>
            </a:r>
            <a:endParaRPr lang="fi-FI" sz="24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Tilaa </a:t>
            </a:r>
            <a:r>
              <a:rPr lang="fi-FI" sz="2400" b="0" strike="noStrike" spc="-1" dirty="0" err="1">
                <a:solidFill>
                  <a:srgbClr val="000000"/>
                </a:solidFill>
                <a:latin typeface="Calibri"/>
                <a:ea typeface="DejaVu Sans"/>
              </a:rPr>
              <a:t>isonmallekkin</a:t>
            </a:r>
            <a:r>
              <a:rPr lang="fi-FI" sz="2400" b="0" strike="noStrike" spc="-1" dirty="0">
                <a:solidFill>
                  <a:srgbClr val="000000"/>
                </a:solidFill>
                <a:latin typeface="Calibri"/>
                <a:ea typeface="DejaVu Sans"/>
              </a:rPr>
              <a:t> porukalle</a:t>
            </a:r>
            <a:endParaRPr lang="fi-FI" sz="24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Yöpyminen mahdollista </a:t>
            </a:r>
            <a:endParaRPr lang="fi-FI" sz="2400" b="0" strike="noStrike" spc="-1" dirty="0">
              <a:latin typeface="Arial"/>
            </a:endParaRPr>
          </a:p>
          <a:p>
            <a:pPr marL="1143000" lvl="2" indent="-226440">
              <a:lnSpc>
                <a:spcPct val="90000"/>
              </a:lnSpc>
              <a:spcBef>
                <a:spcPts val="499"/>
              </a:spcBef>
              <a:buClr>
                <a:srgbClr val="000000"/>
              </a:buClr>
              <a:buFont typeface="Arial"/>
              <a:buChar char="•"/>
            </a:pPr>
            <a:r>
              <a:rPr lang="fi-FI" sz="2000" b="0" strike="noStrike" spc="-1" dirty="0">
                <a:solidFill>
                  <a:srgbClr val="000000"/>
                </a:solidFill>
                <a:latin typeface="Calibri"/>
                <a:ea typeface="DejaVu Sans"/>
              </a:rPr>
              <a:t> Omat telttapatjat ja makuupussit</a:t>
            </a:r>
            <a:endParaRPr lang="fi-FI" sz="2000" b="0" strike="noStrike" spc="-1" dirty="0">
              <a:latin typeface="Arial"/>
            </a:endParaRPr>
          </a:p>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Kaasuliesi</a:t>
            </a:r>
            <a:endParaRPr lang="fi-FI" sz="28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Keittomahdollisuus</a:t>
            </a:r>
            <a:endParaRPr lang="fi-FI" sz="24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10 kg kaasupullo</a:t>
            </a:r>
            <a:endParaRPr lang="fi-FI" sz="2400" b="0" strike="noStrike" spc="-1" dirty="0">
              <a:latin typeface="Arial"/>
            </a:endParaRPr>
          </a:p>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Jätä tila siistiksi käytön jälkeen</a:t>
            </a:r>
            <a:endParaRPr lang="fi-FI" sz="2800" b="0" strike="noStrike" spc="-1" dirty="0">
              <a:latin typeface="Arial"/>
            </a:endParaRPr>
          </a:p>
          <a:p>
            <a:pPr marL="228600" indent="-226440">
              <a:lnSpc>
                <a:spcPct val="90000"/>
              </a:lnSpc>
              <a:spcBef>
                <a:spcPts val="1001"/>
              </a:spcBef>
              <a:buClr>
                <a:srgbClr val="000000"/>
              </a:buClr>
              <a:buFont typeface="Arial"/>
              <a:buChar char="•"/>
            </a:pPr>
            <a:r>
              <a:rPr lang="fi-FI" sz="2800" b="1" u="sng" strike="noStrike" spc="-1" dirty="0">
                <a:solidFill>
                  <a:srgbClr val="000000"/>
                </a:solidFill>
                <a:latin typeface="Calibri"/>
                <a:ea typeface="DejaVu Sans"/>
              </a:rPr>
              <a:t>Lähin roskapiste on omassa veneessä ! </a:t>
            </a:r>
            <a:endParaRPr lang="fi-FI" sz="2800" b="1" u="sng" strike="noStrike" spc="-1" dirty="0">
              <a:latin typeface="Arial"/>
            </a:endParaRPr>
          </a:p>
          <a:p>
            <a:pPr>
              <a:lnSpc>
                <a:spcPct val="90000"/>
              </a:lnSpc>
              <a:spcBef>
                <a:spcPts val="1001"/>
              </a:spcBef>
            </a:pPr>
            <a:endParaRPr lang="fi-FI" sz="2800" b="0" strike="noStrike" spc="-1" dirty="0">
              <a:latin typeface="Arial"/>
            </a:endParaRPr>
          </a:p>
        </p:txBody>
      </p:sp>
      <p:pic>
        <p:nvPicPr>
          <p:cNvPr id="165" name="Sisällön paikkamerkki 5"/>
          <p:cNvPicPr/>
          <p:nvPr/>
        </p:nvPicPr>
        <p:blipFill>
          <a:blip r:embed="rId2"/>
          <a:stretch/>
        </p:blipFill>
        <p:spPr>
          <a:xfrm>
            <a:off x="6934320" y="1690560"/>
            <a:ext cx="5179320" cy="3443040"/>
          </a:xfrm>
          <a:prstGeom prst="rect">
            <a:avLst/>
          </a:prstGeom>
          <a:ln>
            <a:noFill/>
          </a:ln>
        </p:spPr>
      </p:pic>
      <p:pic>
        <p:nvPicPr>
          <p:cNvPr id="166" name="Kuva 4"/>
          <p:cNvPicPr/>
          <p:nvPr/>
        </p:nvPicPr>
        <p:blipFill>
          <a:blip r:embed="rId3"/>
          <a:stretch/>
        </p:blipFill>
        <p:spPr>
          <a:xfrm>
            <a:off x="10667880" y="5349960"/>
            <a:ext cx="1445760" cy="14360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789480" y="331560"/>
            <a:ext cx="10513440" cy="1323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i-FI" sz="4400" b="0" strike="noStrike" spc="-1">
                <a:solidFill>
                  <a:srgbClr val="000000"/>
                </a:solidFill>
                <a:latin typeface="Arial"/>
                <a:ea typeface="DejaVu Sans"/>
              </a:rPr>
              <a:t>Kesä 2020 Andö Sauna muutosten kourissa</a:t>
            </a:r>
            <a:endParaRPr lang="fi-FI" sz="4400" b="0" strike="noStrike" spc="-1">
              <a:latin typeface="Arial"/>
            </a:endParaRPr>
          </a:p>
        </p:txBody>
      </p:sp>
      <p:pic>
        <p:nvPicPr>
          <p:cNvPr id="168" name="Kuva 120"/>
          <p:cNvPicPr/>
          <p:nvPr/>
        </p:nvPicPr>
        <p:blipFill>
          <a:blip r:embed="rId2" cstate="print"/>
          <a:stretch/>
        </p:blipFill>
        <p:spPr>
          <a:xfrm>
            <a:off x="432000" y="1260720"/>
            <a:ext cx="3137040" cy="1762200"/>
          </a:xfrm>
          <a:prstGeom prst="rect">
            <a:avLst/>
          </a:prstGeom>
          <a:ln>
            <a:noFill/>
          </a:ln>
        </p:spPr>
      </p:pic>
      <p:pic>
        <p:nvPicPr>
          <p:cNvPr id="169" name="Kuva 121"/>
          <p:cNvPicPr/>
          <p:nvPr/>
        </p:nvPicPr>
        <p:blipFill>
          <a:blip r:embed="rId3"/>
          <a:stretch/>
        </p:blipFill>
        <p:spPr>
          <a:xfrm>
            <a:off x="2736000" y="1584000"/>
            <a:ext cx="3526920" cy="1983240"/>
          </a:xfrm>
          <a:prstGeom prst="rect">
            <a:avLst/>
          </a:prstGeom>
          <a:ln>
            <a:noFill/>
          </a:ln>
        </p:spPr>
      </p:pic>
      <p:pic>
        <p:nvPicPr>
          <p:cNvPr id="170" name="Kuva 122"/>
          <p:cNvPicPr/>
          <p:nvPr/>
        </p:nvPicPr>
        <p:blipFill>
          <a:blip r:embed="rId4"/>
          <a:stretch/>
        </p:blipFill>
        <p:spPr>
          <a:xfrm>
            <a:off x="5736240" y="1728000"/>
            <a:ext cx="3766680" cy="2118240"/>
          </a:xfrm>
          <a:prstGeom prst="rect">
            <a:avLst/>
          </a:prstGeom>
          <a:ln>
            <a:noFill/>
          </a:ln>
        </p:spPr>
      </p:pic>
      <p:pic>
        <p:nvPicPr>
          <p:cNvPr id="171" name="Kuva 123"/>
          <p:cNvPicPr/>
          <p:nvPr/>
        </p:nvPicPr>
        <p:blipFill>
          <a:blip r:embed="rId5"/>
          <a:stretch/>
        </p:blipFill>
        <p:spPr>
          <a:xfrm>
            <a:off x="7196040" y="3847320"/>
            <a:ext cx="3602880" cy="2026440"/>
          </a:xfrm>
          <a:prstGeom prst="rect">
            <a:avLst/>
          </a:prstGeom>
          <a:ln>
            <a:noFill/>
          </a:ln>
        </p:spPr>
      </p:pic>
      <p:pic>
        <p:nvPicPr>
          <p:cNvPr id="172" name="Kuva 124"/>
          <p:cNvPicPr/>
          <p:nvPr/>
        </p:nvPicPr>
        <p:blipFill>
          <a:blip r:embed="rId6"/>
          <a:stretch/>
        </p:blipFill>
        <p:spPr>
          <a:xfrm>
            <a:off x="4090680" y="3568320"/>
            <a:ext cx="1497240" cy="2662560"/>
          </a:xfrm>
          <a:prstGeom prst="rect">
            <a:avLst/>
          </a:prstGeom>
          <a:ln>
            <a:noFill/>
          </a:ln>
        </p:spPr>
      </p:pic>
      <p:pic>
        <p:nvPicPr>
          <p:cNvPr id="173" name="Kuva 125"/>
          <p:cNvPicPr/>
          <p:nvPr/>
        </p:nvPicPr>
        <p:blipFill>
          <a:blip r:embed="rId7"/>
          <a:stretch/>
        </p:blipFill>
        <p:spPr>
          <a:xfrm>
            <a:off x="5589000" y="3559680"/>
            <a:ext cx="1681920" cy="2991240"/>
          </a:xfrm>
          <a:prstGeom prst="rect">
            <a:avLst/>
          </a:prstGeom>
          <a:ln>
            <a:noFill/>
          </a:ln>
        </p:spPr>
      </p:pic>
      <p:sp>
        <p:nvSpPr>
          <p:cNvPr id="174" name="CustomShape 2"/>
          <p:cNvSpPr/>
          <p:nvPr/>
        </p:nvSpPr>
        <p:spPr>
          <a:xfrm>
            <a:off x="72000" y="3544200"/>
            <a:ext cx="3984840" cy="271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6440">
              <a:lnSpc>
                <a:spcPct val="90000"/>
              </a:lnSpc>
              <a:spcBef>
                <a:spcPts val="1001"/>
              </a:spcBef>
              <a:buClr>
                <a:srgbClr val="000000"/>
              </a:buClr>
              <a:buFont typeface="Arial"/>
              <a:buChar char="•"/>
            </a:pPr>
            <a:r>
              <a:rPr lang="fi-FI" sz="1400" b="0" strike="noStrike" spc="-1" dirty="0">
                <a:solidFill>
                  <a:srgbClr val="000000"/>
                </a:solidFill>
                <a:latin typeface="Calibri"/>
                <a:ea typeface="DejaVu Sans"/>
              </a:rPr>
              <a:t>Saunaa remontoitu </a:t>
            </a:r>
            <a:endParaRPr lang="fi-FI" sz="1400" b="0" strike="noStrike" spc="-1" dirty="0">
              <a:latin typeface="Arial"/>
            </a:endParaRPr>
          </a:p>
          <a:p>
            <a:pPr marL="432000" lvl="1" indent="-214920">
              <a:lnSpc>
                <a:spcPct val="90000"/>
              </a:lnSpc>
              <a:spcBef>
                <a:spcPts val="1001"/>
              </a:spcBef>
              <a:buClr>
                <a:srgbClr val="000000"/>
              </a:buClr>
              <a:buSzPct val="45000"/>
              <a:buFont typeface="Wingdings" charset="2"/>
              <a:buChar char=""/>
            </a:pPr>
            <a:r>
              <a:rPr lang="fi-FI" sz="1400" b="0" strike="noStrike" spc="-1" dirty="0">
                <a:solidFill>
                  <a:srgbClr val="000000"/>
                </a:solidFill>
                <a:latin typeface="Calibri"/>
                <a:ea typeface="DejaVu Sans"/>
              </a:rPr>
              <a:t>Tehty terassi</a:t>
            </a:r>
            <a:endParaRPr lang="fi-FI" sz="1400" b="0" strike="noStrike" spc="-1" dirty="0">
              <a:latin typeface="Arial"/>
            </a:endParaRPr>
          </a:p>
          <a:p>
            <a:pPr marL="432000" lvl="1" indent="-214920">
              <a:lnSpc>
                <a:spcPct val="90000"/>
              </a:lnSpc>
              <a:spcBef>
                <a:spcPts val="1001"/>
              </a:spcBef>
              <a:buClr>
                <a:srgbClr val="000000"/>
              </a:buClr>
              <a:buSzPct val="45000"/>
              <a:buFont typeface="Wingdings" charset="2"/>
              <a:buChar char=""/>
            </a:pPr>
            <a:r>
              <a:rPr lang="fi-FI" sz="1400" b="0" strike="noStrike" spc="-1" dirty="0">
                <a:solidFill>
                  <a:srgbClr val="000000"/>
                </a:solidFill>
                <a:latin typeface="Calibri"/>
                <a:ea typeface="DejaVu Sans"/>
              </a:rPr>
              <a:t>Pukuhuone </a:t>
            </a:r>
            <a:r>
              <a:rPr lang="fi-FI" sz="1400" b="0" strike="noStrike" spc="-1" dirty="0" err="1">
                <a:solidFill>
                  <a:srgbClr val="000000"/>
                </a:solidFill>
                <a:latin typeface="Calibri"/>
                <a:ea typeface="DejaVu Sans"/>
              </a:rPr>
              <a:t>tuunattu</a:t>
            </a:r>
            <a:r>
              <a:rPr lang="fi-FI" sz="1400" b="0" strike="noStrike" spc="-1" dirty="0">
                <a:solidFill>
                  <a:srgbClr val="000000"/>
                </a:solidFill>
                <a:latin typeface="Calibri"/>
                <a:ea typeface="DejaVu Sans"/>
              </a:rPr>
              <a:t> valoisammaksi</a:t>
            </a:r>
            <a:endParaRPr lang="fi-FI" sz="1400" b="0" strike="noStrike" spc="-1" dirty="0">
              <a:latin typeface="Arial"/>
            </a:endParaRPr>
          </a:p>
          <a:p>
            <a:pPr marL="432000" lvl="1" indent="-214920">
              <a:lnSpc>
                <a:spcPct val="90000"/>
              </a:lnSpc>
              <a:spcBef>
                <a:spcPts val="1001"/>
              </a:spcBef>
              <a:buClr>
                <a:srgbClr val="000000"/>
              </a:buClr>
              <a:buSzPct val="45000"/>
              <a:buFont typeface="Wingdings" charset="2"/>
              <a:buChar char=""/>
            </a:pPr>
            <a:r>
              <a:rPr lang="fi-FI" sz="1400" b="0" strike="noStrike" spc="-1" dirty="0">
                <a:solidFill>
                  <a:srgbClr val="000000"/>
                </a:solidFill>
                <a:latin typeface="Calibri"/>
                <a:ea typeface="DejaVu Sans"/>
              </a:rPr>
              <a:t>Uudet ikkunat, löylystä näkyy merelle</a:t>
            </a:r>
            <a:endParaRPr lang="fi-FI" sz="1400" b="0" strike="noStrike" spc="-1" dirty="0">
              <a:latin typeface="Arial"/>
            </a:endParaRPr>
          </a:p>
          <a:p>
            <a:pPr marL="432000" lvl="1" indent="-214920">
              <a:lnSpc>
                <a:spcPct val="90000"/>
              </a:lnSpc>
              <a:spcBef>
                <a:spcPts val="1001"/>
              </a:spcBef>
              <a:buClr>
                <a:srgbClr val="000000"/>
              </a:buClr>
              <a:buSzPct val="45000"/>
              <a:buFont typeface="Wingdings" charset="2"/>
              <a:buChar char=""/>
            </a:pPr>
            <a:r>
              <a:rPr lang="fi-FI" sz="1400" b="0" strike="noStrike" spc="-1" dirty="0">
                <a:solidFill>
                  <a:srgbClr val="000000"/>
                </a:solidFill>
                <a:latin typeface="Calibri"/>
                <a:ea typeface="DejaVu Sans"/>
              </a:rPr>
              <a:t>lasiovet </a:t>
            </a:r>
            <a:endParaRPr lang="fi-FI" sz="1400" b="0" strike="noStrike" spc="-1" dirty="0" smtClean="0">
              <a:solidFill>
                <a:srgbClr val="000000"/>
              </a:solidFill>
              <a:latin typeface="Calibri"/>
              <a:ea typeface="DejaVu Sans"/>
            </a:endParaRPr>
          </a:p>
          <a:p>
            <a:pPr marL="432000" lvl="1" indent="-214920">
              <a:lnSpc>
                <a:spcPct val="90000"/>
              </a:lnSpc>
              <a:spcBef>
                <a:spcPts val="1001"/>
              </a:spcBef>
              <a:buClr>
                <a:srgbClr val="000000"/>
              </a:buClr>
              <a:buSzPct val="45000"/>
              <a:buFont typeface="Wingdings" charset="2"/>
              <a:buChar char=""/>
            </a:pPr>
            <a:r>
              <a:rPr lang="fi-FI" sz="1400" spc="-1" dirty="0" smtClean="0">
                <a:solidFill>
                  <a:srgbClr val="000000"/>
                </a:solidFill>
                <a:latin typeface="Calibri"/>
                <a:ea typeface="DejaVu Sans"/>
              </a:rPr>
              <a:t>Lauteet kevät 2022</a:t>
            </a:r>
            <a:endParaRPr lang="fi-FI" sz="1400" b="0" strike="noStrike" spc="-1" dirty="0" smtClean="0">
              <a:solidFill>
                <a:srgbClr val="000000"/>
              </a:solidFill>
              <a:latin typeface="Calibri"/>
              <a:ea typeface="DejaVu Sans"/>
            </a:endParaRPr>
          </a:p>
          <a:p>
            <a:pPr marL="432000" lvl="1" indent="-214920">
              <a:lnSpc>
                <a:spcPct val="90000"/>
              </a:lnSpc>
              <a:spcBef>
                <a:spcPts val="1001"/>
              </a:spcBef>
              <a:buClr>
                <a:srgbClr val="000000"/>
              </a:buClr>
              <a:buSzPct val="45000"/>
              <a:buFont typeface="Wingdings" charset="2"/>
              <a:buChar char=""/>
            </a:pPr>
            <a:r>
              <a:rPr lang="fi-FI" sz="1400" spc="-1" dirty="0" smtClean="0">
                <a:solidFill>
                  <a:srgbClr val="000000"/>
                </a:solidFill>
                <a:latin typeface="Calibri"/>
              </a:rPr>
              <a:t>Hyvät löylyt !!!!</a:t>
            </a:r>
            <a:endParaRPr lang="fi-FI" sz="1400" b="0" strike="noStrike" spc="-1" dirty="0">
              <a:latin typeface="Arial"/>
            </a:endParaRPr>
          </a:p>
        </p:txBody>
      </p:sp>
      <p:pic>
        <p:nvPicPr>
          <p:cNvPr id="175" name="Kuva 127"/>
          <p:cNvPicPr/>
          <p:nvPr/>
        </p:nvPicPr>
        <p:blipFill>
          <a:blip r:embed="rId8"/>
          <a:stretch/>
        </p:blipFill>
        <p:spPr>
          <a:xfrm>
            <a:off x="8568000" y="2376000"/>
            <a:ext cx="3238920" cy="18216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i-FI" sz="4400" b="0" strike="noStrike" spc="-1">
                <a:solidFill>
                  <a:srgbClr val="000000"/>
                </a:solidFill>
                <a:latin typeface="Calibri Light"/>
                <a:ea typeface="DejaVu Sans"/>
              </a:rPr>
              <a:t>Andö - Sauna</a:t>
            </a:r>
            <a:endParaRPr lang="fi-FI" sz="4400" b="0" strike="noStrike" spc="-1">
              <a:latin typeface="Arial"/>
            </a:endParaRPr>
          </a:p>
        </p:txBody>
      </p:sp>
      <p:sp>
        <p:nvSpPr>
          <p:cNvPr id="177" name="CustomShape 2"/>
          <p:cNvSpPr/>
          <p:nvPr/>
        </p:nvSpPr>
        <p:spPr>
          <a:xfrm>
            <a:off x="838080" y="1825560"/>
            <a:ext cx="51793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0000" lnSpcReduction="20000"/>
          </a:bodyPr>
          <a:lstStyle/>
          <a:p>
            <a:pPr marL="228600" indent="-226440">
              <a:lnSpc>
                <a:spcPct val="90000"/>
              </a:lnSpc>
              <a:spcBef>
                <a:spcPts val="1001"/>
              </a:spcBef>
              <a:buClr>
                <a:srgbClr val="000000"/>
              </a:buClr>
              <a:buFont typeface="Arial"/>
              <a:buChar char="•"/>
            </a:pPr>
            <a:r>
              <a:rPr lang="fi-FI" sz="2800" b="0" strike="noStrike" spc="-1" dirty="0">
                <a:solidFill>
                  <a:srgbClr val="000000"/>
                </a:solidFill>
                <a:latin typeface="Calibri"/>
                <a:ea typeface="DejaVu Sans"/>
              </a:rPr>
              <a:t>Puulämmitteiset kiuas ja vesipata</a:t>
            </a:r>
            <a:endParaRPr lang="fi-FI" sz="28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Toimivat periaatteella: jokainen pilkkoo vähintään saman verran puita kun käyttää. </a:t>
            </a:r>
            <a:r>
              <a:rPr lang="fi-FI" sz="2000" b="0" strike="noStrike" spc="-1" dirty="0">
                <a:solidFill>
                  <a:srgbClr val="000000"/>
                </a:solidFill>
                <a:latin typeface="Calibri"/>
                <a:ea typeface="DejaVu Sans"/>
              </a:rPr>
              <a:t>Kuuluu hyviin kirjoittamattomiin merimiestapoihin !</a:t>
            </a:r>
            <a:endParaRPr lang="fi-FI" sz="20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err="1">
                <a:solidFill>
                  <a:srgbClr val="000000"/>
                </a:solidFill>
                <a:latin typeface="Calibri"/>
                <a:ea typeface="DejaVu Sans"/>
              </a:rPr>
              <a:t>Huom</a:t>
            </a:r>
            <a:r>
              <a:rPr lang="fi-FI" sz="2400" b="0" strike="noStrike" spc="-1" dirty="0">
                <a:solidFill>
                  <a:srgbClr val="000000"/>
                </a:solidFill>
                <a:latin typeface="Calibri"/>
                <a:ea typeface="DejaVu Sans"/>
              </a:rPr>
              <a:t>! Saunapadan puut pieniä klapeja </a:t>
            </a:r>
            <a:endParaRPr lang="fi-FI" sz="24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Saunavuorot 1 h mittaisia, alkaa tasatunnein.</a:t>
            </a:r>
            <a:endParaRPr lang="fi-FI" sz="24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Sauna lämpiää n. tunnissa 80 asteeseen. Joten päivän ensimmäinen saunoja aloittaa tuntia aikaisemmin saunan ja padan lämmityksellä.</a:t>
            </a:r>
            <a:endParaRPr lang="fi-FI" sz="24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a:solidFill>
                  <a:srgbClr val="000000"/>
                </a:solidFill>
                <a:latin typeface="Calibri"/>
                <a:ea typeface="DejaVu Sans"/>
              </a:rPr>
              <a:t>Saunalla on kerätty sadevettä kiuasvedeksi. Kiukaalle vain sadevettä tai omasta veneestä juomavettä – merivettä ei saa käyttää. </a:t>
            </a:r>
            <a:endParaRPr lang="fi-FI" sz="2400" b="0" strike="noStrike" spc="-1" dirty="0">
              <a:latin typeface="Arial"/>
            </a:endParaRPr>
          </a:p>
          <a:p>
            <a:pPr marL="685800" lvl="1" indent="-226440">
              <a:lnSpc>
                <a:spcPct val="90000"/>
              </a:lnSpc>
              <a:spcBef>
                <a:spcPts val="499"/>
              </a:spcBef>
              <a:buClr>
                <a:srgbClr val="000000"/>
              </a:buClr>
              <a:buFont typeface="Arial"/>
              <a:buChar char="•"/>
            </a:pPr>
            <a:r>
              <a:rPr lang="fi-FI" sz="2400" b="0" strike="noStrike" spc="-1" dirty="0" smtClean="0">
                <a:solidFill>
                  <a:srgbClr val="000000"/>
                </a:solidFill>
                <a:latin typeface="Calibri"/>
                <a:ea typeface="DejaVu Sans"/>
              </a:rPr>
              <a:t>2019,  </a:t>
            </a:r>
            <a:r>
              <a:rPr lang="fi-FI" sz="2400" b="0" strike="noStrike" spc="-1" dirty="0">
                <a:solidFill>
                  <a:srgbClr val="000000"/>
                </a:solidFill>
                <a:latin typeface="Calibri"/>
                <a:ea typeface="DejaVu Sans"/>
              </a:rPr>
              <a:t>saunalta luoteeseen n. 20 m porakaivo. </a:t>
            </a:r>
            <a:r>
              <a:rPr lang="fi-FI" sz="2400" spc="-1" dirty="0" smtClean="0">
                <a:solidFill>
                  <a:srgbClr val="000000"/>
                </a:solidFill>
                <a:latin typeface="Calibri"/>
                <a:ea typeface="DejaVu Sans"/>
              </a:rPr>
              <a:t>Porakaivolla on tynnyri johon vesi pumpataan ja siitä sitten  valuu saunan saaviin.</a:t>
            </a:r>
            <a:endParaRPr lang="fi-FI" sz="2400" b="0" strike="noStrike" spc="-1" dirty="0">
              <a:latin typeface="Arial"/>
            </a:endParaRPr>
          </a:p>
          <a:p>
            <a:pPr marL="914400">
              <a:lnSpc>
                <a:spcPct val="90000"/>
              </a:lnSpc>
              <a:spcBef>
                <a:spcPts val="499"/>
              </a:spcBef>
            </a:pPr>
            <a:r>
              <a:rPr lang="fi-FI" sz="2000" b="0" strike="noStrike" spc="-1" dirty="0">
                <a:solidFill>
                  <a:srgbClr val="000000"/>
                </a:solidFill>
                <a:latin typeface="Calibri"/>
                <a:ea typeface="DejaVu Sans"/>
              </a:rPr>
              <a:t>	</a:t>
            </a:r>
            <a:endParaRPr lang="fi-FI" sz="2000" b="0" strike="noStrike" spc="-1" dirty="0">
              <a:latin typeface="Arial"/>
            </a:endParaRPr>
          </a:p>
          <a:p>
            <a:pPr marL="914400">
              <a:lnSpc>
                <a:spcPct val="100000"/>
              </a:lnSpc>
            </a:pPr>
            <a:endParaRPr lang="fi-FI" sz="2000" b="0" strike="noStrike" spc="-1" dirty="0">
              <a:latin typeface="Arial"/>
            </a:endParaRPr>
          </a:p>
        </p:txBody>
      </p:sp>
      <p:pic>
        <p:nvPicPr>
          <p:cNvPr id="178" name="Kuva 4"/>
          <p:cNvPicPr/>
          <p:nvPr/>
        </p:nvPicPr>
        <p:blipFill>
          <a:blip r:embed="rId2"/>
          <a:stretch/>
        </p:blipFill>
        <p:spPr>
          <a:xfrm>
            <a:off x="10667880" y="5349960"/>
            <a:ext cx="1445760" cy="1436040"/>
          </a:xfrm>
          <a:prstGeom prst="rect">
            <a:avLst/>
          </a:prstGeom>
          <a:ln>
            <a:noFill/>
          </a:ln>
        </p:spPr>
      </p:pic>
      <p:pic>
        <p:nvPicPr>
          <p:cNvPr id="179" name="Kuva 131"/>
          <p:cNvPicPr/>
          <p:nvPr/>
        </p:nvPicPr>
        <p:blipFill>
          <a:blip r:embed="rId3" cstate="print"/>
          <a:stretch/>
        </p:blipFill>
        <p:spPr>
          <a:xfrm>
            <a:off x="5832000" y="1296000"/>
            <a:ext cx="6196680" cy="34848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838080" y="365040"/>
            <a:ext cx="10513440" cy="1323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fi-FI" sz="4400" b="0" strike="noStrike" spc="-1">
                <a:solidFill>
                  <a:srgbClr val="000000"/>
                </a:solidFill>
                <a:latin typeface="Arial"/>
                <a:ea typeface="DejaVu Sans"/>
              </a:rPr>
              <a:t>Andö kesäkeittiö 2021</a:t>
            </a:r>
            <a:endParaRPr lang="fi-FI" sz="4400" b="0" strike="noStrike" spc="-1">
              <a:latin typeface="Arial"/>
            </a:endParaRPr>
          </a:p>
        </p:txBody>
      </p:sp>
      <p:pic>
        <p:nvPicPr>
          <p:cNvPr id="181" name="Kuva 180"/>
          <p:cNvPicPr/>
          <p:nvPr/>
        </p:nvPicPr>
        <p:blipFill>
          <a:blip r:embed="rId2"/>
          <a:stretch/>
        </p:blipFill>
        <p:spPr>
          <a:xfrm>
            <a:off x="4392000" y="3602160"/>
            <a:ext cx="7426080" cy="2589120"/>
          </a:xfrm>
          <a:prstGeom prst="rect">
            <a:avLst/>
          </a:prstGeom>
          <a:ln>
            <a:noFill/>
          </a:ln>
        </p:spPr>
      </p:pic>
      <p:pic>
        <p:nvPicPr>
          <p:cNvPr id="182" name="Kuva 181"/>
          <p:cNvPicPr/>
          <p:nvPr/>
        </p:nvPicPr>
        <p:blipFill>
          <a:blip r:embed="rId3"/>
          <a:stretch/>
        </p:blipFill>
        <p:spPr>
          <a:xfrm>
            <a:off x="4392000" y="1440000"/>
            <a:ext cx="3671280" cy="2064960"/>
          </a:xfrm>
          <a:prstGeom prst="rect">
            <a:avLst/>
          </a:prstGeom>
          <a:ln>
            <a:noFill/>
          </a:ln>
        </p:spPr>
      </p:pic>
      <p:pic>
        <p:nvPicPr>
          <p:cNvPr id="183" name="Kuva 182"/>
          <p:cNvPicPr/>
          <p:nvPr/>
        </p:nvPicPr>
        <p:blipFill>
          <a:blip r:embed="rId4"/>
          <a:stretch/>
        </p:blipFill>
        <p:spPr>
          <a:xfrm>
            <a:off x="8280000" y="1440000"/>
            <a:ext cx="3646080" cy="2050560"/>
          </a:xfrm>
          <a:prstGeom prst="rect">
            <a:avLst/>
          </a:prstGeom>
          <a:ln>
            <a:noFill/>
          </a:ln>
        </p:spPr>
      </p:pic>
      <p:pic>
        <p:nvPicPr>
          <p:cNvPr id="184" name="Kuva 5_0"/>
          <p:cNvPicPr/>
          <p:nvPr/>
        </p:nvPicPr>
        <p:blipFill>
          <a:blip r:embed="rId5"/>
          <a:stretch/>
        </p:blipFill>
        <p:spPr>
          <a:xfrm>
            <a:off x="10667880" y="5350320"/>
            <a:ext cx="1445760" cy="1436040"/>
          </a:xfrm>
          <a:prstGeom prst="rect">
            <a:avLst/>
          </a:prstGeom>
          <a:ln>
            <a:noFill/>
          </a:ln>
        </p:spPr>
      </p:pic>
      <p:sp>
        <p:nvSpPr>
          <p:cNvPr id="185" name="CustomShape 2"/>
          <p:cNvSpPr/>
          <p:nvPr/>
        </p:nvSpPr>
        <p:spPr>
          <a:xfrm>
            <a:off x="523800" y="1571760"/>
            <a:ext cx="3785760" cy="47352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28600" indent="-226800">
              <a:lnSpc>
                <a:spcPct val="90000"/>
              </a:lnSpc>
              <a:spcBef>
                <a:spcPts val="1001"/>
              </a:spcBef>
              <a:tabLst>
                <a:tab pos="0" algn="l"/>
              </a:tabLst>
            </a:pPr>
            <a:r>
              <a:rPr lang="fi-FI" sz="1400" b="0" strike="noStrike" spc="-1" dirty="0">
                <a:solidFill>
                  <a:srgbClr val="000000"/>
                </a:solidFill>
                <a:latin typeface="Arial"/>
                <a:ea typeface="DejaVu Sans"/>
              </a:rPr>
              <a:t>Kesäkeittiön </a:t>
            </a:r>
            <a:r>
              <a:rPr lang="fi-FI" sz="1400" b="0" strike="noStrike" spc="-1" dirty="0" smtClean="0">
                <a:solidFill>
                  <a:srgbClr val="000000"/>
                </a:solidFill>
                <a:latin typeface="Arial"/>
                <a:ea typeface="DejaVu Sans"/>
              </a:rPr>
              <a:t>kotagrillin </a:t>
            </a:r>
            <a:r>
              <a:rPr lang="fi-FI" sz="1400" b="0" strike="noStrike" spc="-1" dirty="0">
                <a:solidFill>
                  <a:srgbClr val="000000"/>
                </a:solidFill>
                <a:latin typeface="Arial"/>
                <a:ea typeface="DejaVu Sans"/>
              </a:rPr>
              <a:t>käytöstä:</a:t>
            </a:r>
            <a:endParaRPr lang="fi-FI" sz="1400" b="0" strike="noStrike" spc="-1" dirty="0">
              <a:latin typeface="Arial"/>
            </a:endParaRPr>
          </a:p>
          <a:p>
            <a:pPr marL="228600" indent="-226800">
              <a:lnSpc>
                <a:spcPct val="90000"/>
              </a:lnSpc>
              <a:spcBef>
                <a:spcPts val="1001"/>
              </a:spcBef>
              <a:buClr>
                <a:srgbClr val="000000"/>
              </a:buClr>
              <a:buFont typeface="Arial"/>
              <a:buChar char="•"/>
              <a:tabLst>
                <a:tab pos="0" algn="l"/>
              </a:tabLst>
            </a:pPr>
            <a:r>
              <a:rPr lang="fi-FI" sz="1400" b="0" strike="noStrike" spc="-1" dirty="0">
                <a:solidFill>
                  <a:srgbClr val="000000"/>
                </a:solidFill>
                <a:latin typeface="Arial"/>
                <a:ea typeface="DejaVu Sans"/>
              </a:rPr>
              <a:t>Grilliä käytettäessä on käytettävä kohtuullista tulta</a:t>
            </a:r>
            <a:endParaRPr lang="fi-FI" sz="1400" b="0" strike="noStrike" spc="-1" dirty="0">
              <a:latin typeface="Arial"/>
            </a:endParaRPr>
          </a:p>
          <a:p>
            <a:pPr marL="685800" lvl="1" indent="-226800">
              <a:lnSpc>
                <a:spcPct val="90000"/>
              </a:lnSpc>
              <a:spcBef>
                <a:spcPts val="1001"/>
              </a:spcBef>
              <a:buClr>
                <a:srgbClr val="000000"/>
              </a:buClr>
              <a:buFont typeface="Arial"/>
              <a:buChar char="•"/>
              <a:tabLst>
                <a:tab pos="0" algn="l"/>
              </a:tabLst>
            </a:pPr>
            <a:r>
              <a:rPr lang="fi-FI" sz="1400" b="0" strike="noStrike" spc="-1" dirty="0">
                <a:solidFill>
                  <a:srgbClr val="000000"/>
                </a:solidFill>
                <a:latin typeface="Arial"/>
                <a:ea typeface="DejaVu Sans"/>
              </a:rPr>
              <a:t>Liekkien suurin korkeus ei saa ylittää puoltaväliä tulisijan ja savukuvun etäisyydestä</a:t>
            </a:r>
            <a:endParaRPr lang="fi-FI" sz="1400" b="0" strike="noStrike" spc="-1" dirty="0">
              <a:latin typeface="Arial"/>
            </a:endParaRPr>
          </a:p>
          <a:p>
            <a:pPr marL="228600" indent="-226800">
              <a:lnSpc>
                <a:spcPct val="90000"/>
              </a:lnSpc>
              <a:spcBef>
                <a:spcPts val="1001"/>
              </a:spcBef>
              <a:buClr>
                <a:srgbClr val="000000"/>
              </a:buClr>
              <a:buFont typeface="Arial"/>
              <a:buChar char="•"/>
              <a:tabLst>
                <a:tab pos="0" algn="l"/>
              </a:tabLst>
            </a:pPr>
            <a:r>
              <a:rPr lang="fi-FI" sz="1400" b="0" strike="noStrike" spc="-1" dirty="0">
                <a:solidFill>
                  <a:srgbClr val="000000"/>
                </a:solidFill>
                <a:latin typeface="Arial"/>
                <a:ea typeface="DejaVu Sans"/>
              </a:rPr>
              <a:t>Tulisijassa voi käyttää grillihiiliä, koivu- ja leppäklapeja</a:t>
            </a:r>
            <a:endParaRPr lang="fi-FI" sz="1400" b="0" strike="noStrike" spc="-1" dirty="0">
              <a:latin typeface="Arial"/>
            </a:endParaRPr>
          </a:p>
          <a:p>
            <a:pPr marL="228600" indent="-226800">
              <a:lnSpc>
                <a:spcPct val="90000"/>
              </a:lnSpc>
              <a:spcBef>
                <a:spcPts val="1001"/>
              </a:spcBef>
              <a:buClr>
                <a:srgbClr val="000000"/>
              </a:buClr>
              <a:buFont typeface="Arial"/>
              <a:buChar char="•"/>
              <a:tabLst>
                <a:tab pos="0" algn="l"/>
              </a:tabLst>
            </a:pPr>
            <a:r>
              <a:rPr lang="fi-FI" sz="1400" b="0" strike="noStrike" spc="-1" dirty="0">
                <a:solidFill>
                  <a:srgbClr val="000000"/>
                </a:solidFill>
                <a:latin typeface="Arial"/>
                <a:ea typeface="DejaVu Sans"/>
              </a:rPr>
              <a:t>Vältä polttamasta tulisijassa kertakäyttöastioita, muovia, pahvia tms. palavaa materiaalia, joista voi lentää ympäristöön palavia hiutaleita.</a:t>
            </a:r>
            <a:endParaRPr lang="fi-FI" sz="1400" b="0" strike="noStrike" spc="-1" dirty="0">
              <a:latin typeface="Arial"/>
            </a:endParaRPr>
          </a:p>
          <a:p>
            <a:pPr marL="228600" indent="-226800">
              <a:lnSpc>
                <a:spcPct val="90000"/>
              </a:lnSpc>
              <a:spcBef>
                <a:spcPts val="1001"/>
              </a:spcBef>
              <a:buClr>
                <a:srgbClr val="000000"/>
              </a:buClr>
              <a:buFont typeface="Arial"/>
              <a:buChar char="•"/>
              <a:tabLst>
                <a:tab pos="0" algn="l"/>
              </a:tabLst>
            </a:pPr>
            <a:r>
              <a:rPr lang="fi-FI" sz="1400" b="0" strike="noStrike" spc="-1" dirty="0">
                <a:solidFill>
                  <a:srgbClr val="000000"/>
                </a:solidFill>
                <a:latin typeface="Arial"/>
                <a:ea typeface="DejaVu Sans"/>
              </a:rPr>
              <a:t>Älä polta turhaan puita lämmön tai tunnelman </a:t>
            </a:r>
            <a:r>
              <a:rPr lang="fi-FI" sz="1400" b="0" strike="noStrike" spc="-1" dirty="0" smtClean="0">
                <a:solidFill>
                  <a:srgbClr val="000000"/>
                </a:solidFill>
                <a:latin typeface="Arial"/>
                <a:ea typeface="DejaVu Sans"/>
              </a:rPr>
              <a:t>vuoksi</a:t>
            </a:r>
            <a:endParaRPr lang="fi-FI" sz="1400" b="0" strike="noStrike" spc="-1" dirty="0" smtClean="0">
              <a:latin typeface="Arial"/>
            </a:endParaRPr>
          </a:p>
          <a:p>
            <a:pPr>
              <a:lnSpc>
                <a:spcPct val="90000"/>
              </a:lnSpc>
              <a:spcBef>
                <a:spcPts val="1001"/>
              </a:spcBef>
              <a:buFont typeface="Arial" pitchFamily="34" charset="0"/>
              <a:buChar char="•"/>
              <a:tabLst>
                <a:tab pos="0" algn="l"/>
              </a:tabLst>
            </a:pPr>
            <a:r>
              <a:rPr lang="fi-FI" sz="1400" spc="-1" dirty="0">
                <a:latin typeface="Arial"/>
              </a:rPr>
              <a:t>  </a:t>
            </a:r>
            <a:r>
              <a:rPr lang="fi-FI" sz="1400" spc="-1" dirty="0" smtClean="0">
                <a:latin typeface="Arial"/>
              </a:rPr>
              <a:t> </a:t>
            </a:r>
            <a:r>
              <a:rPr lang="fi-FI" sz="1400" spc="-1" dirty="0" smtClean="0">
                <a:latin typeface="Arial"/>
              </a:rPr>
              <a:t>kaasulämmitin</a:t>
            </a:r>
          </a:p>
          <a:p>
            <a:pPr>
              <a:lnSpc>
                <a:spcPct val="90000"/>
              </a:lnSpc>
              <a:spcBef>
                <a:spcPts val="1001"/>
              </a:spcBef>
              <a:buFont typeface="Arial" pitchFamily="34" charset="0"/>
              <a:buChar char="•"/>
              <a:tabLst>
                <a:tab pos="0" algn="l"/>
              </a:tabLst>
            </a:pPr>
            <a:r>
              <a:rPr lang="fi-FI" sz="1400" spc="-1" dirty="0" smtClean="0">
                <a:latin typeface="Arial"/>
              </a:rPr>
              <a:t> </a:t>
            </a:r>
            <a:r>
              <a:rPr lang="fi-FI" sz="1400" spc="-1" dirty="0" smtClean="0">
                <a:latin typeface="Arial"/>
              </a:rPr>
              <a:t>  terassilla kaasugrilli (kevät 2023)</a:t>
            </a:r>
            <a:endParaRPr lang="fi-FI" sz="1400" spc="-1" dirty="0" smtClean="0">
              <a:latin typeface="Arial"/>
            </a:endParaRPr>
          </a:p>
          <a:p>
            <a:pPr>
              <a:lnSpc>
                <a:spcPct val="90000"/>
              </a:lnSpc>
              <a:spcBef>
                <a:spcPts val="1001"/>
              </a:spcBef>
              <a:buFont typeface="Arial" pitchFamily="34" charset="0"/>
              <a:buChar char="•"/>
              <a:tabLst>
                <a:tab pos="0" algn="l"/>
              </a:tabLst>
            </a:pPr>
            <a:r>
              <a:rPr lang="fi-FI" sz="1400" b="0" strike="noStrike" spc="-1" dirty="0">
                <a:latin typeface="Arial"/>
              </a:rPr>
              <a:t> </a:t>
            </a:r>
            <a:r>
              <a:rPr lang="fi-FI" sz="1400" b="0" strike="noStrike" spc="-1" dirty="0" smtClean="0">
                <a:latin typeface="Arial"/>
              </a:rPr>
              <a:t>  varastosta löytyy varakaasupullo ym.</a:t>
            </a:r>
          </a:p>
          <a:p>
            <a:pPr>
              <a:lnSpc>
                <a:spcPct val="90000"/>
              </a:lnSpc>
              <a:spcBef>
                <a:spcPts val="1001"/>
              </a:spcBef>
              <a:buFont typeface="Arial" pitchFamily="34" charset="0"/>
              <a:buChar char="•"/>
              <a:tabLst>
                <a:tab pos="0" algn="l"/>
              </a:tabLst>
            </a:pPr>
            <a:r>
              <a:rPr lang="fi-FI" sz="1400" b="1" u="sng" spc="-1" dirty="0" smtClean="0">
                <a:latin typeface="Arial"/>
              </a:rPr>
              <a:t>   Siivoa käytön </a:t>
            </a:r>
            <a:r>
              <a:rPr lang="fi-FI" sz="1400" b="1" u="sng" spc="-1" dirty="0" smtClean="0">
                <a:latin typeface="Arial"/>
              </a:rPr>
              <a:t>jälkeen !!!</a:t>
            </a:r>
            <a:endParaRPr lang="fi-FI" sz="1400" b="1" u="sng"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728</Words>
  <Application>LibreOffice/6.4.7.2$Linux_X86_64 LibreOffice_project/40$Build-2</Application>
  <PresentationFormat>Mukautettu</PresentationFormat>
  <Paragraphs>133</Paragraphs>
  <Slides>14</Slides>
  <Notes>1</Notes>
  <HiddenSlides>0</HiddenSlides>
  <MMClips>0</MMClips>
  <ScaleCrop>false</ScaleCrop>
  <HeadingPairs>
    <vt:vector size="4" baseType="variant">
      <vt:variant>
        <vt:lpstr>Teema</vt:lpstr>
      </vt:variant>
      <vt:variant>
        <vt:i4>3</vt:i4>
      </vt:variant>
      <vt:variant>
        <vt:lpstr>Dian otsikot</vt:lpstr>
      </vt:variant>
      <vt:variant>
        <vt:i4>14</vt:i4>
      </vt:variant>
    </vt:vector>
  </HeadingPairs>
  <TitlesOfParts>
    <vt:vector size="17" baseType="lpstr">
      <vt:lpstr>Office Theme</vt:lpstr>
      <vt:lpstr>Office Theme</vt:lpstr>
      <vt:lpstr>Office Theme</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Saarisatamat  Andö ja Getören</dc:title>
  <dc:creator>Harri Grönlund</dc:creator>
  <cp:lastModifiedBy>Windows-käyttäjä</cp:lastModifiedBy>
  <cp:revision>75</cp:revision>
  <dcterms:created xsi:type="dcterms:W3CDTF">2019-01-23T05:51:58Z</dcterms:created>
  <dcterms:modified xsi:type="dcterms:W3CDTF">2023-05-04T07:56:38Z</dcterms:modified>
  <dc:language>fi-FI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Mukautettu</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